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0.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48" r:id="rId6"/>
    <p:sldMasterId id="2147483660" r:id="rId7"/>
    <p:sldMasterId id="2147483684" r:id="rId8"/>
    <p:sldMasterId id="2147483687" r:id="rId9"/>
  </p:sldMasterIdLst>
  <p:notesMasterIdLst>
    <p:notesMasterId r:id="rId59"/>
  </p:notesMasterIdLst>
  <p:handoutMasterIdLst>
    <p:handoutMasterId r:id="rId60"/>
  </p:handoutMasterIdLst>
  <p:sldIdLst>
    <p:sldId id="484" r:id="rId10"/>
    <p:sldId id="270" r:id="rId11"/>
    <p:sldId id="257" r:id="rId12"/>
    <p:sldId id="485" r:id="rId13"/>
    <p:sldId id="258" r:id="rId14"/>
    <p:sldId id="486" r:id="rId15"/>
    <p:sldId id="260" r:id="rId16"/>
    <p:sldId id="268" r:id="rId17"/>
    <p:sldId id="265" r:id="rId18"/>
    <p:sldId id="266" r:id="rId19"/>
    <p:sldId id="269" r:id="rId20"/>
    <p:sldId id="272" r:id="rId21"/>
    <p:sldId id="273" r:id="rId22"/>
    <p:sldId id="481" r:id="rId23"/>
    <p:sldId id="334" r:id="rId24"/>
    <p:sldId id="335" r:id="rId25"/>
    <p:sldId id="336" r:id="rId26"/>
    <p:sldId id="337" r:id="rId27"/>
    <p:sldId id="339" r:id="rId28"/>
    <p:sldId id="302" r:id="rId29"/>
    <p:sldId id="340" r:id="rId30"/>
    <p:sldId id="300" r:id="rId31"/>
    <p:sldId id="341" r:id="rId32"/>
    <p:sldId id="342" r:id="rId33"/>
    <p:sldId id="344" r:id="rId34"/>
    <p:sldId id="338" r:id="rId35"/>
    <p:sldId id="263" r:id="rId36"/>
    <p:sldId id="345" r:id="rId37"/>
    <p:sldId id="346" r:id="rId38"/>
    <p:sldId id="348" r:id="rId39"/>
    <p:sldId id="349" r:id="rId40"/>
    <p:sldId id="350" r:id="rId41"/>
    <p:sldId id="323" r:id="rId42"/>
    <p:sldId id="331" r:id="rId43"/>
    <p:sldId id="332" r:id="rId44"/>
    <p:sldId id="275" r:id="rId45"/>
    <p:sldId id="347" r:id="rId46"/>
    <p:sldId id="317" r:id="rId47"/>
    <p:sldId id="322" r:id="rId48"/>
    <p:sldId id="259" r:id="rId49"/>
    <p:sldId id="303" r:id="rId50"/>
    <p:sldId id="318" r:id="rId51"/>
    <p:sldId id="312" r:id="rId52"/>
    <p:sldId id="304" r:id="rId53"/>
    <p:sldId id="333" r:id="rId54"/>
    <p:sldId id="315" r:id="rId55"/>
    <p:sldId id="279" r:id="rId56"/>
    <p:sldId id="480" r:id="rId57"/>
    <p:sldId id="282" r:id="rId58"/>
  </p:sldIdLst>
  <p:sldSz cx="12192000" cy="6858000"/>
  <p:notesSz cx="6797675" cy="992822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D7D31"/>
    <a:srgbClr val="004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6555" autoAdjust="0"/>
  </p:normalViewPr>
  <p:slideViewPr>
    <p:cSldViewPr snapToGrid="0">
      <p:cViewPr varScale="1">
        <p:scale>
          <a:sx n="76" d="100"/>
          <a:sy n="76" d="100"/>
        </p:scale>
        <p:origin x="1584" y="84"/>
      </p:cViewPr>
      <p:guideLst/>
    </p:cSldViewPr>
  </p:slideViewPr>
  <p:notesTextViewPr>
    <p:cViewPr>
      <p:scale>
        <a:sx n="1" d="1"/>
        <a:sy n="1" d="1"/>
      </p:scale>
      <p:origin x="0" y="0"/>
    </p:cViewPr>
  </p:notesTextViewPr>
  <p:notesViewPr>
    <p:cSldViewPr snapToGrid="0" showGuides="1">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éter Homoki" userId="84cd2a19-eedc-4b4c-ae78-5ab7f996f963" providerId="ADAL" clId="{FBF0A537-DC2C-4D71-A008-D2510D2FA2FF}"/>
    <pc:docChg chg="undo redo custSel addSld delSld modSld sldOrd modMainMaster modNotesMaster modHandout">
      <pc:chgData name="Péter Homoki" userId="84cd2a19-eedc-4b4c-ae78-5ab7f996f963" providerId="ADAL" clId="{FBF0A537-DC2C-4D71-A008-D2510D2FA2FF}" dt="2023-09-14T09:46:53.106" v="5737" actId="20577"/>
      <pc:docMkLst>
        <pc:docMk/>
      </pc:docMkLst>
      <pc:sldChg chg="modTransition modNotesTx">
        <pc:chgData name="Péter Homoki" userId="84cd2a19-eedc-4b4c-ae78-5ab7f996f963" providerId="ADAL" clId="{FBF0A537-DC2C-4D71-A008-D2510D2FA2FF}" dt="2023-09-14T09:44:37.297" v="5383" actId="20577"/>
        <pc:sldMkLst>
          <pc:docMk/>
          <pc:sldMk cId="1018819688" sldId="257"/>
        </pc:sldMkLst>
      </pc:sldChg>
      <pc:sldChg chg="modTransition">
        <pc:chgData name="Péter Homoki" userId="84cd2a19-eedc-4b4c-ae78-5ab7f996f963" providerId="ADAL" clId="{FBF0A537-DC2C-4D71-A008-D2510D2FA2FF}" dt="2023-09-13T09:03:48.743" v="0"/>
        <pc:sldMkLst>
          <pc:docMk/>
          <pc:sldMk cId="3524190423" sldId="258"/>
        </pc:sldMkLst>
      </pc:sldChg>
      <pc:sldChg chg="modTransition">
        <pc:chgData name="Péter Homoki" userId="84cd2a19-eedc-4b4c-ae78-5ab7f996f963" providerId="ADAL" clId="{FBF0A537-DC2C-4D71-A008-D2510D2FA2FF}" dt="2023-09-13T09:03:48.743" v="0"/>
        <pc:sldMkLst>
          <pc:docMk/>
          <pc:sldMk cId="1128167934" sldId="259"/>
        </pc:sldMkLst>
      </pc:sldChg>
      <pc:sldChg chg="ord modTransition">
        <pc:chgData name="Péter Homoki" userId="84cd2a19-eedc-4b4c-ae78-5ab7f996f963" providerId="ADAL" clId="{FBF0A537-DC2C-4D71-A008-D2510D2FA2FF}" dt="2023-09-13T11:10:05.443" v="186"/>
        <pc:sldMkLst>
          <pc:docMk/>
          <pc:sldMk cId="2463315514" sldId="260"/>
        </pc:sldMkLst>
      </pc:sldChg>
      <pc:sldChg chg="modTransition">
        <pc:chgData name="Péter Homoki" userId="84cd2a19-eedc-4b4c-ae78-5ab7f996f963" providerId="ADAL" clId="{FBF0A537-DC2C-4D71-A008-D2510D2FA2FF}" dt="2023-09-13T09:03:48.743" v="0"/>
        <pc:sldMkLst>
          <pc:docMk/>
          <pc:sldMk cId="2108989507" sldId="263"/>
        </pc:sldMkLst>
      </pc:sldChg>
      <pc:sldChg chg="modTransition modNotesTx">
        <pc:chgData name="Péter Homoki" userId="84cd2a19-eedc-4b4c-ae78-5ab7f996f963" providerId="ADAL" clId="{FBF0A537-DC2C-4D71-A008-D2510D2FA2FF}" dt="2023-09-14T09:46:53.106" v="5737" actId="20577"/>
        <pc:sldMkLst>
          <pc:docMk/>
          <pc:sldMk cId="3367828186" sldId="265"/>
        </pc:sldMkLst>
      </pc:sldChg>
      <pc:sldChg chg="modTransition modNotesTx">
        <pc:chgData name="Péter Homoki" userId="84cd2a19-eedc-4b4c-ae78-5ab7f996f963" providerId="ADAL" clId="{FBF0A537-DC2C-4D71-A008-D2510D2FA2FF}" dt="2023-09-13T11:26:25.348" v="194" actId="114"/>
        <pc:sldMkLst>
          <pc:docMk/>
          <pc:sldMk cId="2839878237" sldId="266"/>
        </pc:sldMkLst>
      </pc:sldChg>
      <pc:sldChg chg="modSp mod modTransition">
        <pc:chgData name="Péter Homoki" userId="84cd2a19-eedc-4b4c-ae78-5ab7f996f963" providerId="ADAL" clId="{FBF0A537-DC2C-4D71-A008-D2510D2FA2FF}" dt="2023-09-14T09:44:16.037" v="5365" actId="6549"/>
        <pc:sldMkLst>
          <pc:docMk/>
          <pc:sldMk cId="1796522505" sldId="268"/>
        </pc:sldMkLst>
        <pc:spChg chg="mod">
          <ac:chgData name="Péter Homoki" userId="84cd2a19-eedc-4b4c-ae78-5ab7f996f963" providerId="ADAL" clId="{FBF0A537-DC2C-4D71-A008-D2510D2FA2FF}" dt="2023-09-14T09:44:16.037" v="5365" actId="6549"/>
          <ac:spMkLst>
            <pc:docMk/>
            <pc:sldMk cId="1796522505" sldId="268"/>
            <ac:spMk id="5" creationId="{9F527F4F-602F-9437-E158-2D8798DBA09B}"/>
          </ac:spMkLst>
        </pc:spChg>
      </pc:sldChg>
      <pc:sldChg chg="modTransition">
        <pc:chgData name="Péter Homoki" userId="84cd2a19-eedc-4b4c-ae78-5ab7f996f963" providerId="ADAL" clId="{FBF0A537-DC2C-4D71-A008-D2510D2FA2FF}" dt="2023-09-13T09:03:48.743" v="0"/>
        <pc:sldMkLst>
          <pc:docMk/>
          <pc:sldMk cId="3979763356" sldId="269"/>
        </pc:sldMkLst>
      </pc:sldChg>
      <pc:sldChg chg="modSp mod modTransition modNotesTx">
        <pc:chgData name="Péter Homoki" userId="84cd2a19-eedc-4b4c-ae78-5ab7f996f963" providerId="ADAL" clId="{FBF0A537-DC2C-4D71-A008-D2510D2FA2FF}" dt="2023-09-14T09:44:22.489" v="5366" actId="6549"/>
        <pc:sldMkLst>
          <pc:docMk/>
          <pc:sldMk cId="2012753648" sldId="270"/>
        </pc:sldMkLst>
        <pc:spChg chg="mod">
          <ac:chgData name="Péter Homoki" userId="84cd2a19-eedc-4b4c-ae78-5ab7f996f963" providerId="ADAL" clId="{FBF0A537-DC2C-4D71-A008-D2510D2FA2FF}" dt="2023-09-13T09:13:47.913" v="61" actId="404"/>
          <ac:spMkLst>
            <pc:docMk/>
            <pc:sldMk cId="2012753648" sldId="270"/>
            <ac:spMk id="2" creationId="{ADB16B43-5097-1AAB-0E94-3896291284AD}"/>
          </ac:spMkLst>
        </pc:spChg>
        <pc:spChg chg="mod">
          <ac:chgData name="Péter Homoki" userId="84cd2a19-eedc-4b4c-ae78-5ab7f996f963" providerId="ADAL" clId="{FBF0A537-DC2C-4D71-A008-D2510D2FA2FF}" dt="2023-09-13T09:14:00.714" v="64" actId="14100"/>
          <ac:spMkLst>
            <pc:docMk/>
            <pc:sldMk cId="2012753648" sldId="270"/>
            <ac:spMk id="5" creationId="{A5EF606A-4547-7A8B-0D56-9147AECFA052}"/>
          </ac:spMkLst>
        </pc:spChg>
        <pc:spChg chg="mod">
          <ac:chgData name="Péter Homoki" userId="84cd2a19-eedc-4b4c-ae78-5ab7f996f963" providerId="ADAL" clId="{FBF0A537-DC2C-4D71-A008-D2510D2FA2FF}" dt="2023-09-13T09:13:54.856" v="62" actId="1076"/>
          <ac:spMkLst>
            <pc:docMk/>
            <pc:sldMk cId="2012753648" sldId="270"/>
            <ac:spMk id="6" creationId="{EF84EB00-EAA7-C4D9-2A76-0D1A4440EE47}"/>
          </ac:spMkLst>
        </pc:spChg>
        <pc:grpChg chg="mod">
          <ac:chgData name="Péter Homoki" userId="84cd2a19-eedc-4b4c-ae78-5ab7f996f963" providerId="ADAL" clId="{FBF0A537-DC2C-4D71-A008-D2510D2FA2FF}" dt="2023-09-13T09:14:04.457" v="65" actId="1076"/>
          <ac:grpSpMkLst>
            <pc:docMk/>
            <pc:sldMk cId="2012753648" sldId="270"/>
            <ac:grpSpMk id="7" creationId="{C2567219-A48D-06AC-1714-6A1ECBAFAF1E}"/>
          </ac:grpSpMkLst>
        </pc:grpChg>
      </pc:sldChg>
      <pc:sldChg chg="addSp delSp modSp add del mod modTransition setBg delDesignElem chgLayout">
        <pc:chgData name="Péter Homoki" userId="84cd2a19-eedc-4b4c-ae78-5ab7f996f963" providerId="ADAL" clId="{FBF0A537-DC2C-4D71-A008-D2510D2FA2FF}" dt="2023-09-13T09:11:24.369" v="49" actId="47"/>
        <pc:sldMkLst>
          <pc:docMk/>
          <pc:sldMk cId="476404311" sldId="271"/>
        </pc:sldMkLst>
        <pc:spChg chg="add del">
          <ac:chgData name="Péter Homoki" userId="84cd2a19-eedc-4b4c-ae78-5ab7f996f963" providerId="ADAL" clId="{FBF0A537-DC2C-4D71-A008-D2510D2FA2FF}" dt="2023-09-13T09:08:29.931" v="27" actId="6264"/>
          <ac:spMkLst>
            <pc:docMk/>
            <pc:sldMk cId="476404311" sldId="271"/>
            <ac:spMk id="20" creationId="{DA2E7C1E-2B5A-4BBA-AE51-1CD8C19309D7}"/>
          </ac:spMkLst>
        </pc:spChg>
        <pc:spChg chg="add del">
          <ac:chgData name="Péter Homoki" userId="84cd2a19-eedc-4b4c-ae78-5ab7f996f963" providerId="ADAL" clId="{FBF0A537-DC2C-4D71-A008-D2510D2FA2FF}" dt="2023-09-13T09:08:29.931" v="27" actId="6264"/>
          <ac:spMkLst>
            <pc:docMk/>
            <pc:sldMk cId="476404311" sldId="271"/>
            <ac:spMk id="22" creationId="{43DF76B1-5174-4FAF-9D19-FFEE98426836}"/>
          </ac:spMkLst>
        </pc:spChg>
        <pc:picChg chg="mod">
          <ac:chgData name="Péter Homoki" userId="84cd2a19-eedc-4b4c-ae78-5ab7f996f963" providerId="ADAL" clId="{FBF0A537-DC2C-4D71-A008-D2510D2FA2FF}" dt="2023-09-13T09:10:25.930" v="45" actId="14100"/>
          <ac:picMkLst>
            <pc:docMk/>
            <pc:sldMk cId="476404311" sldId="271"/>
            <ac:picMk id="4" creationId="{90757F2B-5371-F3AC-83F4-7139439A0C46}"/>
          </ac:picMkLst>
        </pc:picChg>
        <pc:inkChg chg="mod">
          <ac:chgData name="Péter Homoki" userId="84cd2a19-eedc-4b4c-ae78-5ab7f996f963" providerId="ADAL" clId="{FBF0A537-DC2C-4D71-A008-D2510D2FA2FF}" dt="2023-09-13T09:10:25.930" v="45" actId="14100"/>
          <ac:inkMkLst>
            <pc:docMk/>
            <pc:sldMk cId="476404311" sldId="271"/>
            <ac:inkMk id="5" creationId="{423A7093-8958-216C-9F28-35903693F49F}"/>
          </ac:inkMkLst>
        </pc:inkChg>
        <pc:inkChg chg="mod">
          <ac:chgData name="Péter Homoki" userId="84cd2a19-eedc-4b4c-ae78-5ab7f996f963" providerId="ADAL" clId="{FBF0A537-DC2C-4D71-A008-D2510D2FA2FF}" dt="2023-09-13T09:10:25.930" v="45" actId="14100"/>
          <ac:inkMkLst>
            <pc:docMk/>
            <pc:sldMk cId="476404311" sldId="271"/>
            <ac:inkMk id="6" creationId="{05590DA5-EAAC-BF82-CCFE-FEA47CAAAEE9}"/>
          </ac:inkMkLst>
        </pc:inkChg>
        <pc:inkChg chg="mod">
          <ac:chgData name="Péter Homoki" userId="84cd2a19-eedc-4b4c-ae78-5ab7f996f963" providerId="ADAL" clId="{FBF0A537-DC2C-4D71-A008-D2510D2FA2FF}" dt="2023-09-13T09:10:25.930" v="45" actId="14100"/>
          <ac:inkMkLst>
            <pc:docMk/>
            <pc:sldMk cId="476404311" sldId="271"/>
            <ac:inkMk id="7" creationId="{B3E87119-BF3E-BA6F-4B77-89CFCE1F3E93}"/>
          </ac:inkMkLst>
        </pc:inkChg>
        <pc:inkChg chg="mod">
          <ac:chgData name="Péter Homoki" userId="84cd2a19-eedc-4b4c-ae78-5ab7f996f963" providerId="ADAL" clId="{FBF0A537-DC2C-4D71-A008-D2510D2FA2FF}" dt="2023-09-13T09:10:25.930" v="45" actId="14100"/>
          <ac:inkMkLst>
            <pc:docMk/>
            <pc:sldMk cId="476404311" sldId="271"/>
            <ac:inkMk id="8" creationId="{894CA50E-9E1F-B9AE-BEAA-F994F6B58727}"/>
          </ac:inkMkLst>
        </pc:inkChg>
        <pc:inkChg chg="mod">
          <ac:chgData name="Péter Homoki" userId="84cd2a19-eedc-4b4c-ae78-5ab7f996f963" providerId="ADAL" clId="{FBF0A537-DC2C-4D71-A008-D2510D2FA2FF}" dt="2023-09-13T09:10:25.930" v="45" actId="14100"/>
          <ac:inkMkLst>
            <pc:docMk/>
            <pc:sldMk cId="476404311" sldId="271"/>
            <ac:inkMk id="9" creationId="{E201B3F9-668D-A0A3-C0FF-3779599719B5}"/>
          </ac:inkMkLst>
        </pc:inkChg>
        <pc:inkChg chg="mod">
          <ac:chgData name="Péter Homoki" userId="84cd2a19-eedc-4b4c-ae78-5ab7f996f963" providerId="ADAL" clId="{FBF0A537-DC2C-4D71-A008-D2510D2FA2FF}" dt="2023-09-13T09:10:25.930" v="45" actId="14100"/>
          <ac:inkMkLst>
            <pc:docMk/>
            <pc:sldMk cId="476404311" sldId="271"/>
            <ac:inkMk id="10" creationId="{8C431269-8055-85B5-C097-09799B25072A}"/>
          </ac:inkMkLst>
        </pc:inkChg>
        <pc:inkChg chg="mod">
          <ac:chgData name="Péter Homoki" userId="84cd2a19-eedc-4b4c-ae78-5ab7f996f963" providerId="ADAL" clId="{FBF0A537-DC2C-4D71-A008-D2510D2FA2FF}" dt="2023-09-13T09:10:25.930" v="45" actId="14100"/>
          <ac:inkMkLst>
            <pc:docMk/>
            <pc:sldMk cId="476404311" sldId="271"/>
            <ac:inkMk id="11" creationId="{E43E60ED-49E4-92E3-1118-24055F63577F}"/>
          </ac:inkMkLst>
        </pc:inkChg>
        <pc:inkChg chg="mod">
          <ac:chgData name="Péter Homoki" userId="84cd2a19-eedc-4b4c-ae78-5ab7f996f963" providerId="ADAL" clId="{FBF0A537-DC2C-4D71-A008-D2510D2FA2FF}" dt="2023-09-13T09:10:25.930" v="45" actId="14100"/>
          <ac:inkMkLst>
            <pc:docMk/>
            <pc:sldMk cId="476404311" sldId="271"/>
            <ac:inkMk id="12" creationId="{EE4EE04A-310A-42EB-7B9F-0B76E7940D72}"/>
          </ac:inkMkLst>
        </pc:inkChg>
        <pc:inkChg chg="mod">
          <ac:chgData name="Péter Homoki" userId="84cd2a19-eedc-4b4c-ae78-5ab7f996f963" providerId="ADAL" clId="{FBF0A537-DC2C-4D71-A008-D2510D2FA2FF}" dt="2023-09-13T09:10:25.930" v="45" actId="14100"/>
          <ac:inkMkLst>
            <pc:docMk/>
            <pc:sldMk cId="476404311" sldId="271"/>
            <ac:inkMk id="13" creationId="{C83AA50B-9E0F-5852-E60B-8296EA4F2155}"/>
          </ac:inkMkLst>
        </pc:inkChg>
        <pc:inkChg chg="mod">
          <ac:chgData name="Péter Homoki" userId="84cd2a19-eedc-4b4c-ae78-5ab7f996f963" providerId="ADAL" clId="{FBF0A537-DC2C-4D71-A008-D2510D2FA2FF}" dt="2023-09-13T09:10:25.930" v="45" actId="14100"/>
          <ac:inkMkLst>
            <pc:docMk/>
            <pc:sldMk cId="476404311" sldId="271"/>
            <ac:inkMk id="14" creationId="{C96E3E2D-BA1C-6830-2AD1-1FAB96CED023}"/>
          </ac:inkMkLst>
        </pc:inkChg>
        <pc:inkChg chg="mod">
          <ac:chgData name="Péter Homoki" userId="84cd2a19-eedc-4b4c-ae78-5ab7f996f963" providerId="ADAL" clId="{FBF0A537-DC2C-4D71-A008-D2510D2FA2FF}" dt="2023-09-13T09:10:25.930" v="45" actId="14100"/>
          <ac:inkMkLst>
            <pc:docMk/>
            <pc:sldMk cId="476404311" sldId="271"/>
            <ac:inkMk id="15" creationId="{B6DC68BC-FB52-932A-D83A-BCB526759774}"/>
          </ac:inkMkLst>
        </pc:inkChg>
      </pc:sldChg>
      <pc:sldChg chg="modTransition">
        <pc:chgData name="Péter Homoki" userId="84cd2a19-eedc-4b4c-ae78-5ab7f996f963" providerId="ADAL" clId="{FBF0A537-DC2C-4D71-A008-D2510D2FA2FF}" dt="2023-09-13T09:03:48.743" v="0"/>
        <pc:sldMkLst>
          <pc:docMk/>
          <pc:sldMk cId="3536650789" sldId="272"/>
        </pc:sldMkLst>
      </pc:sldChg>
      <pc:sldChg chg="addSp modSp mod modTransition modNotesTx">
        <pc:chgData name="Péter Homoki" userId="84cd2a19-eedc-4b4c-ae78-5ab7f996f963" providerId="ADAL" clId="{FBF0A537-DC2C-4D71-A008-D2510D2FA2FF}" dt="2023-09-13T16:37:53.514" v="4717" actId="20577"/>
        <pc:sldMkLst>
          <pc:docMk/>
          <pc:sldMk cId="381726348" sldId="273"/>
        </pc:sldMkLst>
        <pc:spChg chg="mod">
          <ac:chgData name="Péter Homoki" userId="84cd2a19-eedc-4b4c-ae78-5ab7f996f963" providerId="ADAL" clId="{FBF0A537-DC2C-4D71-A008-D2510D2FA2FF}" dt="2023-09-13T11:54:37.086" v="200" actId="6549"/>
          <ac:spMkLst>
            <pc:docMk/>
            <pc:sldMk cId="381726348" sldId="273"/>
            <ac:spMk id="5" creationId="{870CB90F-3466-AF62-76BD-D57A28BA32F5}"/>
          </ac:spMkLst>
        </pc:spChg>
        <pc:spChg chg="add mod">
          <ac:chgData name="Péter Homoki" userId="84cd2a19-eedc-4b4c-ae78-5ab7f996f963" providerId="ADAL" clId="{FBF0A537-DC2C-4D71-A008-D2510D2FA2FF}" dt="2023-09-13T12:23:45.603" v="1172"/>
          <ac:spMkLst>
            <pc:docMk/>
            <pc:sldMk cId="381726348" sldId="273"/>
            <ac:spMk id="6" creationId="{F82ECE95-6CEB-4A3D-8776-1CD01E1D56B3}"/>
          </ac:spMkLst>
        </pc:spChg>
        <pc:spChg chg="add mod">
          <ac:chgData name="Péter Homoki" userId="84cd2a19-eedc-4b4c-ae78-5ab7f996f963" providerId="ADAL" clId="{FBF0A537-DC2C-4D71-A008-D2510D2FA2FF}" dt="2023-09-13T10:54:01.532" v="181"/>
          <ac:spMkLst>
            <pc:docMk/>
            <pc:sldMk cId="381726348" sldId="273"/>
            <ac:spMk id="7" creationId="{63876E32-0B47-446F-99AF-B5F5E3D7530A}"/>
          </ac:spMkLst>
        </pc:spChg>
        <pc:picChg chg="mod">
          <ac:chgData name="Péter Homoki" userId="84cd2a19-eedc-4b4c-ae78-5ab7f996f963" providerId="ADAL" clId="{FBF0A537-DC2C-4D71-A008-D2510D2FA2FF}" dt="2023-09-13T09:46:39.027" v="171"/>
          <ac:picMkLst>
            <pc:docMk/>
            <pc:sldMk cId="381726348" sldId="273"/>
            <ac:picMk id="4" creationId="{F6749B53-5584-1705-AAC5-63393B4D3FC6}"/>
          </ac:picMkLst>
        </pc:picChg>
      </pc:sldChg>
      <pc:sldChg chg="modTransition">
        <pc:chgData name="Péter Homoki" userId="84cd2a19-eedc-4b4c-ae78-5ab7f996f963" providerId="ADAL" clId="{FBF0A537-DC2C-4D71-A008-D2510D2FA2FF}" dt="2023-09-13T09:03:48.743" v="0"/>
        <pc:sldMkLst>
          <pc:docMk/>
          <pc:sldMk cId="1952886411" sldId="275"/>
        </pc:sldMkLst>
      </pc:sldChg>
      <pc:sldChg chg="modTransition">
        <pc:chgData name="Péter Homoki" userId="84cd2a19-eedc-4b4c-ae78-5ab7f996f963" providerId="ADAL" clId="{FBF0A537-DC2C-4D71-A008-D2510D2FA2FF}" dt="2023-09-13T09:03:48.743" v="0"/>
        <pc:sldMkLst>
          <pc:docMk/>
          <pc:sldMk cId="1504678414" sldId="279"/>
        </pc:sldMkLst>
      </pc:sldChg>
      <pc:sldChg chg="modTransition">
        <pc:chgData name="Péter Homoki" userId="84cd2a19-eedc-4b4c-ae78-5ab7f996f963" providerId="ADAL" clId="{FBF0A537-DC2C-4D71-A008-D2510D2FA2FF}" dt="2023-09-13T09:03:48.743" v="0"/>
        <pc:sldMkLst>
          <pc:docMk/>
          <pc:sldMk cId="1946913834" sldId="282"/>
        </pc:sldMkLst>
      </pc:sldChg>
      <pc:sldChg chg="ord modTransition">
        <pc:chgData name="Péter Homoki" userId="84cd2a19-eedc-4b4c-ae78-5ab7f996f963" providerId="ADAL" clId="{FBF0A537-DC2C-4D71-A008-D2510D2FA2FF}" dt="2023-09-13T12:55:55.372" v="3071"/>
        <pc:sldMkLst>
          <pc:docMk/>
          <pc:sldMk cId="1130011611" sldId="300"/>
        </pc:sldMkLst>
      </pc:sldChg>
      <pc:sldChg chg="ord modTransition modNotes">
        <pc:chgData name="Péter Homoki" userId="84cd2a19-eedc-4b4c-ae78-5ab7f996f963" providerId="ADAL" clId="{FBF0A537-DC2C-4D71-A008-D2510D2FA2FF}" dt="2023-09-13T17:14:09.556" v="5364"/>
        <pc:sldMkLst>
          <pc:docMk/>
          <pc:sldMk cId="1455672950" sldId="302"/>
        </pc:sldMkLst>
      </pc:sldChg>
      <pc:sldChg chg="modSp mod modTransition">
        <pc:chgData name="Péter Homoki" userId="84cd2a19-eedc-4b4c-ae78-5ab7f996f963" providerId="ADAL" clId="{FBF0A537-DC2C-4D71-A008-D2510D2FA2FF}" dt="2023-09-13T17:01:31.385" v="4778" actId="20577"/>
        <pc:sldMkLst>
          <pc:docMk/>
          <pc:sldMk cId="2955985285" sldId="303"/>
        </pc:sldMkLst>
        <pc:spChg chg="mod">
          <ac:chgData name="Péter Homoki" userId="84cd2a19-eedc-4b4c-ae78-5ab7f996f963" providerId="ADAL" clId="{FBF0A537-DC2C-4D71-A008-D2510D2FA2FF}" dt="2023-09-13T17:01:31.385" v="4778" actId="20577"/>
          <ac:spMkLst>
            <pc:docMk/>
            <pc:sldMk cId="2955985285" sldId="303"/>
            <ac:spMk id="3" creationId="{01D4F559-062B-4353-A2AE-5B437C711379}"/>
          </ac:spMkLst>
        </pc:spChg>
      </pc:sldChg>
      <pc:sldChg chg="modSp mod modTransition">
        <pc:chgData name="Péter Homoki" userId="84cd2a19-eedc-4b4c-ae78-5ab7f996f963" providerId="ADAL" clId="{FBF0A537-DC2C-4D71-A008-D2510D2FA2FF}" dt="2023-09-13T17:05:35.179" v="4851" actId="313"/>
        <pc:sldMkLst>
          <pc:docMk/>
          <pc:sldMk cId="2163445383" sldId="304"/>
        </pc:sldMkLst>
        <pc:spChg chg="mod">
          <ac:chgData name="Péter Homoki" userId="84cd2a19-eedc-4b4c-ae78-5ab7f996f963" providerId="ADAL" clId="{FBF0A537-DC2C-4D71-A008-D2510D2FA2FF}" dt="2023-09-13T17:04:41.003" v="4799" actId="20577"/>
          <ac:spMkLst>
            <pc:docMk/>
            <pc:sldMk cId="2163445383" sldId="304"/>
            <ac:spMk id="2" creationId="{743BC1C8-03CB-470C-89B9-4A96A618349F}"/>
          </ac:spMkLst>
        </pc:spChg>
        <pc:spChg chg="mod">
          <ac:chgData name="Péter Homoki" userId="84cd2a19-eedc-4b4c-ae78-5ab7f996f963" providerId="ADAL" clId="{FBF0A537-DC2C-4D71-A008-D2510D2FA2FF}" dt="2023-09-13T17:05:35.179" v="4851" actId="313"/>
          <ac:spMkLst>
            <pc:docMk/>
            <pc:sldMk cId="2163445383" sldId="304"/>
            <ac:spMk id="3" creationId="{51080B32-C5D8-4E8D-8589-CE8929188F1D}"/>
          </ac:spMkLst>
        </pc:spChg>
      </pc:sldChg>
      <pc:sldChg chg="modTransition">
        <pc:chgData name="Péter Homoki" userId="84cd2a19-eedc-4b4c-ae78-5ab7f996f963" providerId="ADAL" clId="{FBF0A537-DC2C-4D71-A008-D2510D2FA2FF}" dt="2023-09-13T09:03:48.743" v="0"/>
        <pc:sldMkLst>
          <pc:docMk/>
          <pc:sldMk cId="43848018" sldId="312"/>
        </pc:sldMkLst>
      </pc:sldChg>
      <pc:sldChg chg="modSp mod modTransition">
        <pc:chgData name="Péter Homoki" userId="84cd2a19-eedc-4b4c-ae78-5ab7f996f963" providerId="ADAL" clId="{FBF0A537-DC2C-4D71-A008-D2510D2FA2FF}" dt="2023-09-13T17:09:13.914" v="5348" actId="20577"/>
        <pc:sldMkLst>
          <pc:docMk/>
          <pc:sldMk cId="2548027405" sldId="315"/>
        </pc:sldMkLst>
        <pc:spChg chg="mod">
          <ac:chgData name="Péter Homoki" userId="84cd2a19-eedc-4b4c-ae78-5ab7f996f963" providerId="ADAL" clId="{FBF0A537-DC2C-4D71-A008-D2510D2FA2FF}" dt="2023-09-13T17:09:13.914" v="5348" actId="20577"/>
          <ac:spMkLst>
            <pc:docMk/>
            <pc:sldMk cId="2548027405" sldId="315"/>
            <ac:spMk id="3" creationId="{EE88D873-BE15-4CCC-9D7E-4E1812A79D01}"/>
          </ac:spMkLst>
        </pc:spChg>
      </pc:sldChg>
      <pc:sldChg chg="modSp mod modTransition modNotesTx">
        <pc:chgData name="Péter Homoki" userId="84cd2a19-eedc-4b4c-ae78-5ab7f996f963" providerId="ADAL" clId="{FBF0A537-DC2C-4D71-A008-D2510D2FA2FF}" dt="2023-09-13T16:55:59.112" v="4760" actId="20577"/>
        <pc:sldMkLst>
          <pc:docMk/>
          <pc:sldMk cId="1581050206" sldId="317"/>
        </pc:sldMkLst>
        <pc:spChg chg="mod">
          <ac:chgData name="Péter Homoki" userId="84cd2a19-eedc-4b4c-ae78-5ab7f996f963" providerId="ADAL" clId="{FBF0A537-DC2C-4D71-A008-D2510D2FA2FF}" dt="2023-09-13T13:05:21.021" v="3312" actId="6549"/>
          <ac:spMkLst>
            <pc:docMk/>
            <pc:sldMk cId="1581050206" sldId="317"/>
            <ac:spMk id="2" creationId="{AF919D55-8EC8-4FE0-A416-37D7F96E1048}"/>
          </ac:spMkLst>
        </pc:spChg>
        <pc:spChg chg="mod">
          <ac:chgData name="Péter Homoki" userId="84cd2a19-eedc-4b4c-ae78-5ab7f996f963" providerId="ADAL" clId="{FBF0A537-DC2C-4D71-A008-D2510D2FA2FF}" dt="2023-09-13T16:55:59.112" v="4760" actId="20577"/>
          <ac:spMkLst>
            <pc:docMk/>
            <pc:sldMk cId="1581050206" sldId="317"/>
            <ac:spMk id="5" creationId="{A0EB6BF2-2F1B-46CC-BD9B-CAED066DC513}"/>
          </ac:spMkLst>
        </pc:spChg>
        <pc:spChg chg="mod">
          <ac:chgData name="Péter Homoki" userId="84cd2a19-eedc-4b4c-ae78-5ab7f996f963" providerId="ADAL" clId="{FBF0A537-DC2C-4D71-A008-D2510D2FA2FF}" dt="2023-09-13T13:03:52.987" v="3257" actId="20577"/>
          <ac:spMkLst>
            <pc:docMk/>
            <pc:sldMk cId="1581050206" sldId="317"/>
            <ac:spMk id="13" creationId="{C8355F29-012C-4A44-AD75-3AD0A8F1BBE6}"/>
          </ac:spMkLst>
        </pc:spChg>
        <pc:graphicFrameChg chg="mod">
          <ac:chgData name="Péter Homoki" userId="84cd2a19-eedc-4b4c-ae78-5ab7f996f963" providerId="ADAL" clId="{FBF0A537-DC2C-4D71-A008-D2510D2FA2FF}" dt="2023-09-13T13:02:11.101" v="3226" actId="114"/>
          <ac:graphicFrameMkLst>
            <pc:docMk/>
            <pc:sldMk cId="1581050206" sldId="317"/>
            <ac:graphicFrameMk id="7" creationId="{50FB7FBC-FCBB-4038-965F-B1FA5D000B50}"/>
          </ac:graphicFrameMkLst>
        </pc:graphicFrameChg>
        <pc:graphicFrameChg chg="mod">
          <ac:chgData name="Péter Homoki" userId="84cd2a19-eedc-4b4c-ae78-5ab7f996f963" providerId="ADAL" clId="{FBF0A537-DC2C-4D71-A008-D2510D2FA2FF}" dt="2023-09-13T13:03:31.168" v="3227"/>
          <ac:graphicFrameMkLst>
            <pc:docMk/>
            <pc:sldMk cId="1581050206" sldId="317"/>
            <ac:graphicFrameMk id="8" creationId="{21C21BEC-9773-4ADF-B0A8-F3AA891CA4F9}"/>
          </ac:graphicFrameMkLst>
        </pc:graphicFrameChg>
      </pc:sldChg>
      <pc:sldChg chg="modSp mod modTransition">
        <pc:chgData name="Péter Homoki" userId="84cd2a19-eedc-4b4c-ae78-5ab7f996f963" providerId="ADAL" clId="{FBF0A537-DC2C-4D71-A008-D2510D2FA2FF}" dt="2023-09-13T17:02:46.122" v="4784" actId="6549"/>
        <pc:sldMkLst>
          <pc:docMk/>
          <pc:sldMk cId="2351949171" sldId="318"/>
        </pc:sldMkLst>
        <pc:spChg chg="mod">
          <ac:chgData name="Péter Homoki" userId="84cd2a19-eedc-4b4c-ae78-5ab7f996f963" providerId="ADAL" clId="{FBF0A537-DC2C-4D71-A008-D2510D2FA2FF}" dt="2023-09-13T17:02:46.122" v="4784" actId="6549"/>
          <ac:spMkLst>
            <pc:docMk/>
            <pc:sldMk cId="2351949171" sldId="318"/>
            <ac:spMk id="3" creationId="{DAF6A047-8EF6-4ADA-9A4A-12DA5A969B57}"/>
          </ac:spMkLst>
        </pc:spChg>
      </pc:sldChg>
      <pc:sldChg chg="modTransition">
        <pc:chgData name="Péter Homoki" userId="84cd2a19-eedc-4b4c-ae78-5ab7f996f963" providerId="ADAL" clId="{FBF0A537-DC2C-4D71-A008-D2510D2FA2FF}" dt="2023-09-13T09:03:48.743" v="0"/>
        <pc:sldMkLst>
          <pc:docMk/>
          <pc:sldMk cId="2288902889" sldId="322"/>
        </pc:sldMkLst>
      </pc:sldChg>
      <pc:sldChg chg="modSp mod modTransition modNotesTx">
        <pc:chgData name="Péter Homoki" userId="84cd2a19-eedc-4b4c-ae78-5ab7f996f963" providerId="ADAL" clId="{FBF0A537-DC2C-4D71-A008-D2510D2FA2FF}" dt="2023-09-13T16:53:33.623" v="4726" actId="6549"/>
        <pc:sldMkLst>
          <pc:docMk/>
          <pc:sldMk cId="905066690" sldId="323"/>
        </pc:sldMkLst>
        <pc:graphicFrameChg chg="modGraphic">
          <ac:chgData name="Péter Homoki" userId="84cd2a19-eedc-4b4c-ae78-5ab7f996f963" providerId="ADAL" clId="{FBF0A537-DC2C-4D71-A008-D2510D2FA2FF}" dt="2023-09-13T16:52:56.731" v="4725" actId="404"/>
          <ac:graphicFrameMkLst>
            <pc:docMk/>
            <pc:sldMk cId="905066690" sldId="323"/>
            <ac:graphicFrameMk id="4" creationId="{B398E586-DA1C-43A4-9AD6-676FF0D82201}"/>
          </ac:graphicFrameMkLst>
        </pc:graphicFrameChg>
      </pc:sldChg>
      <pc:sldChg chg="del modTransition">
        <pc:chgData name="Péter Homoki" userId="84cd2a19-eedc-4b4c-ae78-5ab7f996f963" providerId="ADAL" clId="{FBF0A537-DC2C-4D71-A008-D2510D2FA2FF}" dt="2023-09-13T16:54:52.593" v="4727" actId="47"/>
        <pc:sldMkLst>
          <pc:docMk/>
          <pc:sldMk cId="1129620105" sldId="325"/>
        </pc:sldMkLst>
      </pc:sldChg>
      <pc:sldChg chg="modTransition">
        <pc:chgData name="Péter Homoki" userId="84cd2a19-eedc-4b4c-ae78-5ab7f996f963" providerId="ADAL" clId="{FBF0A537-DC2C-4D71-A008-D2510D2FA2FF}" dt="2023-09-13T09:03:48.743" v="0"/>
        <pc:sldMkLst>
          <pc:docMk/>
          <pc:sldMk cId="860722112" sldId="331"/>
        </pc:sldMkLst>
      </pc:sldChg>
      <pc:sldChg chg="modTransition">
        <pc:chgData name="Péter Homoki" userId="84cd2a19-eedc-4b4c-ae78-5ab7f996f963" providerId="ADAL" clId="{FBF0A537-DC2C-4D71-A008-D2510D2FA2FF}" dt="2023-09-13T09:03:48.743" v="0"/>
        <pc:sldMkLst>
          <pc:docMk/>
          <pc:sldMk cId="1362977311" sldId="332"/>
        </pc:sldMkLst>
      </pc:sldChg>
      <pc:sldChg chg="modTransition">
        <pc:chgData name="Péter Homoki" userId="84cd2a19-eedc-4b4c-ae78-5ab7f996f963" providerId="ADAL" clId="{FBF0A537-DC2C-4D71-A008-D2510D2FA2FF}" dt="2023-09-13T09:03:48.743" v="0"/>
        <pc:sldMkLst>
          <pc:docMk/>
          <pc:sldMk cId="2101133627" sldId="333"/>
        </pc:sldMkLst>
      </pc:sldChg>
      <pc:sldChg chg="modTransition modNotes">
        <pc:chgData name="Péter Homoki" userId="84cd2a19-eedc-4b4c-ae78-5ab7f996f963" providerId="ADAL" clId="{FBF0A537-DC2C-4D71-A008-D2510D2FA2FF}" dt="2023-09-13T17:14:09.556" v="5364"/>
        <pc:sldMkLst>
          <pc:docMk/>
          <pc:sldMk cId="1408584333" sldId="334"/>
        </pc:sldMkLst>
      </pc:sldChg>
      <pc:sldChg chg="modSp modTransition modNotes">
        <pc:chgData name="Péter Homoki" userId="84cd2a19-eedc-4b4c-ae78-5ab7f996f963" providerId="ADAL" clId="{FBF0A537-DC2C-4D71-A008-D2510D2FA2FF}" dt="2023-09-13T17:14:09.556" v="5364"/>
        <pc:sldMkLst>
          <pc:docMk/>
          <pc:sldMk cId="2482510379" sldId="335"/>
        </pc:sldMkLst>
        <pc:graphicFrameChg chg="mod">
          <ac:chgData name="Péter Homoki" userId="84cd2a19-eedc-4b4c-ae78-5ab7f996f963" providerId="ADAL" clId="{FBF0A537-DC2C-4D71-A008-D2510D2FA2FF}" dt="2023-09-13T14:02:07.255" v="3336" actId="20577"/>
          <ac:graphicFrameMkLst>
            <pc:docMk/>
            <pc:sldMk cId="2482510379" sldId="335"/>
            <ac:graphicFrameMk id="5" creationId="{D099F418-E89A-C1A0-2452-169D038E9142}"/>
          </ac:graphicFrameMkLst>
        </pc:graphicFrameChg>
      </pc:sldChg>
      <pc:sldChg chg="modSp mod modTransition modNotesTx">
        <pc:chgData name="Péter Homoki" userId="84cd2a19-eedc-4b4c-ae78-5ab7f996f963" providerId="ADAL" clId="{FBF0A537-DC2C-4D71-A008-D2510D2FA2FF}" dt="2023-09-13T12:54:06.955" v="3067" actId="20577"/>
        <pc:sldMkLst>
          <pc:docMk/>
          <pc:sldMk cId="3266691726" sldId="336"/>
        </pc:sldMkLst>
        <pc:spChg chg="mod">
          <ac:chgData name="Péter Homoki" userId="84cd2a19-eedc-4b4c-ae78-5ab7f996f963" providerId="ADAL" clId="{FBF0A537-DC2C-4D71-A008-D2510D2FA2FF}" dt="2023-09-13T12:53:07.900" v="2840" actId="113"/>
          <ac:spMkLst>
            <pc:docMk/>
            <pc:sldMk cId="3266691726" sldId="336"/>
            <ac:spMk id="5" creationId="{BBB5240D-D350-4D0A-A75A-AC9A1F8A5A1B}"/>
          </ac:spMkLst>
        </pc:spChg>
      </pc:sldChg>
      <pc:sldChg chg="modSp mod modTransition">
        <pc:chgData name="Péter Homoki" userId="84cd2a19-eedc-4b4c-ae78-5ab7f996f963" providerId="ADAL" clId="{FBF0A537-DC2C-4D71-A008-D2510D2FA2FF}" dt="2023-09-13T12:55:00" v="3069" actId="207"/>
        <pc:sldMkLst>
          <pc:docMk/>
          <pc:sldMk cId="82566394" sldId="337"/>
        </pc:sldMkLst>
        <pc:spChg chg="mod">
          <ac:chgData name="Péter Homoki" userId="84cd2a19-eedc-4b4c-ae78-5ab7f996f963" providerId="ADAL" clId="{FBF0A537-DC2C-4D71-A008-D2510D2FA2FF}" dt="2023-09-13T12:55:00" v="3069" actId="207"/>
          <ac:spMkLst>
            <pc:docMk/>
            <pc:sldMk cId="82566394" sldId="337"/>
            <ac:spMk id="3" creationId="{95D2072F-4310-4864-B77C-300A16DEBE47}"/>
          </ac:spMkLst>
        </pc:spChg>
      </pc:sldChg>
      <pc:sldChg chg="modTransition">
        <pc:chgData name="Péter Homoki" userId="84cd2a19-eedc-4b4c-ae78-5ab7f996f963" providerId="ADAL" clId="{FBF0A537-DC2C-4D71-A008-D2510D2FA2FF}" dt="2023-09-13T09:03:48.743" v="0"/>
        <pc:sldMkLst>
          <pc:docMk/>
          <pc:sldMk cId="915739392" sldId="338"/>
        </pc:sldMkLst>
      </pc:sldChg>
      <pc:sldChg chg="modTransition">
        <pc:chgData name="Péter Homoki" userId="84cd2a19-eedc-4b4c-ae78-5ab7f996f963" providerId="ADAL" clId="{FBF0A537-DC2C-4D71-A008-D2510D2FA2FF}" dt="2023-09-13T09:03:48.743" v="0"/>
        <pc:sldMkLst>
          <pc:docMk/>
          <pc:sldMk cId="2832610347" sldId="339"/>
        </pc:sldMkLst>
      </pc:sldChg>
      <pc:sldChg chg="ord modTransition">
        <pc:chgData name="Péter Homoki" userId="84cd2a19-eedc-4b4c-ae78-5ab7f996f963" providerId="ADAL" clId="{FBF0A537-DC2C-4D71-A008-D2510D2FA2FF}" dt="2023-09-13T12:56:18.763" v="3073"/>
        <pc:sldMkLst>
          <pc:docMk/>
          <pc:sldMk cId="2252777657" sldId="340"/>
        </pc:sldMkLst>
      </pc:sldChg>
      <pc:sldChg chg="modTransition">
        <pc:chgData name="Péter Homoki" userId="84cd2a19-eedc-4b4c-ae78-5ab7f996f963" providerId="ADAL" clId="{FBF0A537-DC2C-4D71-A008-D2510D2FA2FF}" dt="2023-09-13T09:03:48.743" v="0"/>
        <pc:sldMkLst>
          <pc:docMk/>
          <pc:sldMk cId="1154117827" sldId="341"/>
        </pc:sldMkLst>
      </pc:sldChg>
      <pc:sldChg chg="modTransition">
        <pc:chgData name="Péter Homoki" userId="84cd2a19-eedc-4b4c-ae78-5ab7f996f963" providerId="ADAL" clId="{FBF0A537-DC2C-4D71-A008-D2510D2FA2FF}" dt="2023-09-13T09:03:48.743" v="0"/>
        <pc:sldMkLst>
          <pc:docMk/>
          <pc:sldMk cId="1616286046" sldId="342"/>
        </pc:sldMkLst>
      </pc:sldChg>
      <pc:sldChg chg="delSp mod modTransition">
        <pc:chgData name="Péter Homoki" userId="84cd2a19-eedc-4b4c-ae78-5ab7f996f963" providerId="ADAL" clId="{FBF0A537-DC2C-4D71-A008-D2510D2FA2FF}" dt="2023-09-13T09:04:13.707" v="3" actId="478"/>
        <pc:sldMkLst>
          <pc:docMk/>
          <pc:sldMk cId="2264783687" sldId="344"/>
        </pc:sldMkLst>
        <pc:picChg chg="del">
          <ac:chgData name="Péter Homoki" userId="84cd2a19-eedc-4b4c-ae78-5ab7f996f963" providerId="ADAL" clId="{FBF0A537-DC2C-4D71-A008-D2510D2FA2FF}" dt="2023-09-13T09:04:13.707" v="3" actId="478"/>
          <ac:picMkLst>
            <pc:docMk/>
            <pc:sldMk cId="2264783687" sldId="344"/>
            <ac:picMk id="7" creationId="{DDFBD1B4-5037-DCE1-3F0A-05FA1FD1A892}"/>
          </ac:picMkLst>
        </pc:picChg>
      </pc:sldChg>
      <pc:sldChg chg="addSp modSp mod modTransition">
        <pc:chgData name="Péter Homoki" userId="84cd2a19-eedc-4b4c-ae78-5ab7f996f963" providerId="ADAL" clId="{FBF0A537-DC2C-4D71-A008-D2510D2FA2FF}" dt="2023-09-13T16:49:09.309" v="4719" actId="207"/>
        <pc:sldMkLst>
          <pc:docMk/>
          <pc:sldMk cId="250606182" sldId="345"/>
        </pc:sldMkLst>
        <pc:spChg chg="add mod">
          <ac:chgData name="Péter Homoki" userId="84cd2a19-eedc-4b4c-ae78-5ab7f996f963" providerId="ADAL" clId="{FBF0A537-DC2C-4D71-A008-D2510D2FA2FF}" dt="2023-09-13T16:49:09.309" v="4719" actId="207"/>
          <ac:spMkLst>
            <pc:docMk/>
            <pc:sldMk cId="250606182" sldId="345"/>
            <ac:spMk id="6" creationId="{373A6F54-A791-4F52-BE52-1F455D1F6635}"/>
          </ac:spMkLst>
        </pc:spChg>
      </pc:sldChg>
      <pc:sldChg chg="addSp modSp mod modTransition">
        <pc:chgData name="Péter Homoki" userId="84cd2a19-eedc-4b4c-ae78-5ab7f996f963" providerId="ADAL" clId="{FBF0A537-DC2C-4D71-A008-D2510D2FA2FF}" dt="2023-09-13T16:49:17.584" v="4721" actId="1076"/>
        <pc:sldMkLst>
          <pc:docMk/>
          <pc:sldMk cId="3438053655" sldId="346"/>
        </pc:sldMkLst>
        <pc:spChg chg="add mod">
          <ac:chgData name="Péter Homoki" userId="84cd2a19-eedc-4b4c-ae78-5ab7f996f963" providerId="ADAL" clId="{FBF0A537-DC2C-4D71-A008-D2510D2FA2FF}" dt="2023-09-13T16:49:17.584" v="4721" actId="1076"/>
          <ac:spMkLst>
            <pc:docMk/>
            <pc:sldMk cId="3438053655" sldId="346"/>
            <ac:spMk id="5" creationId="{1C8D6CA8-1F65-4C53-94F1-F61B328B2C1A}"/>
          </ac:spMkLst>
        </pc:spChg>
      </pc:sldChg>
      <pc:sldChg chg="modTransition">
        <pc:chgData name="Péter Homoki" userId="84cd2a19-eedc-4b4c-ae78-5ab7f996f963" providerId="ADAL" clId="{FBF0A537-DC2C-4D71-A008-D2510D2FA2FF}" dt="2023-09-13T09:03:48.743" v="0"/>
        <pc:sldMkLst>
          <pc:docMk/>
          <pc:sldMk cId="2838358050" sldId="347"/>
        </pc:sldMkLst>
      </pc:sldChg>
      <pc:sldChg chg="addSp delSp modSp mod modTransition">
        <pc:chgData name="Péter Homoki" userId="84cd2a19-eedc-4b4c-ae78-5ab7f996f963" providerId="ADAL" clId="{FBF0A537-DC2C-4D71-A008-D2510D2FA2FF}" dt="2023-09-13T16:49:29.530" v="4722" actId="113"/>
        <pc:sldMkLst>
          <pc:docMk/>
          <pc:sldMk cId="637509187" sldId="348"/>
        </pc:sldMkLst>
        <pc:spChg chg="mod">
          <ac:chgData name="Péter Homoki" userId="84cd2a19-eedc-4b4c-ae78-5ab7f996f963" providerId="ADAL" clId="{FBF0A537-DC2C-4D71-A008-D2510D2FA2FF}" dt="2023-09-13T16:49:29.530" v="4722" actId="113"/>
          <ac:spMkLst>
            <pc:docMk/>
            <pc:sldMk cId="637509187" sldId="348"/>
            <ac:spMk id="4" creationId="{E89DDB78-B600-4FF0-8BE9-C562C1896F37}"/>
          </ac:spMkLst>
        </pc:spChg>
        <pc:picChg chg="add del">
          <ac:chgData name="Péter Homoki" userId="84cd2a19-eedc-4b4c-ae78-5ab7f996f963" providerId="ADAL" clId="{FBF0A537-DC2C-4D71-A008-D2510D2FA2FF}" dt="2023-09-13T09:05:47.115" v="12" actId="478"/>
          <ac:picMkLst>
            <pc:docMk/>
            <pc:sldMk cId="637509187" sldId="348"/>
            <ac:picMk id="3" creationId="{91BCA2B5-1C83-1ACD-B992-3B6DED8AA4C2}"/>
          </ac:picMkLst>
        </pc:picChg>
      </pc:sldChg>
      <pc:sldChg chg="modTransition">
        <pc:chgData name="Péter Homoki" userId="84cd2a19-eedc-4b4c-ae78-5ab7f996f963" providerId="ADAL" clId="{FBF0A537-DC2C-4D71-A008-D2510D2FA2FF}" dt="2023-09-13T09:03:48.743" v="0"/>
        <pc:sldMkLst>
          <pc:docMk/>
          <pc:sldMk cId="2576109195" sldId="349"/>
        </pc:sldMkLst>
      </pc:sldChg>
      <pc:sldChg chg="delSp mod modTransition">
        <pc:chgData name="Péter Homoki" userId="84cd2a19-eedc-4b4c-ae78-5ab7f996f963" providerId="ADAL" clId="{FBF0A537-DC2C-4D71-A008-D2510D2FA2FF}" dt="2023-09-13T09:04:19.644" v="4" actId="478"/>
        <pc:sldMkLst>
          <pc:docMk/>
          <pc:sldMk cId="4021628931" sldId="350"/>
        </pc:sldMkLst>
        <pc:picChg chg="del">
          <ac:chgData name="Péter Homoki" userId="84cd2a19-eedc-4b4c-ae78-5ab7f996f963" providerId="ADAL" clId="{FBF0A537-DC2C-4D71-A008-D2510D2FA2FF}" dt="2023-09-13T09:04:19.644" v="4" actId="478"/>
          <ac:picMkLst>
            <pc:docMk/>
            <pc:sldMk cId="4021628931" sldId="350"/>
            <ac:picMk id="6" creationId="{E7960A75-DB4D-9350-A4B7-E61B4BCC4D55}"/>
          </ac:picMkLst>
        </pc:picChg>
      </pc:sldChg>
      <pc:sldChg chg="modTransition">
        <pc:chgData name="Péter Homoki" userId="84cd2a19-eedc-4b4c-ae78-5ab7f996f963" providerId="ADAL" clId="{FBF0A537-DC2C-4D71-A008-D2510D2FA2FF}" dt="2023-09-13T09:03:48.743" v="0"/>
        <pc:sldMkLst>
          <pc:docMk/>
          <pc:sldMk cId="1785953165" sldId="480"/>
        </pc:sldMkLst>
      </pc:sldChg>
      <pc:sldChg chg="delSp mod modTransition">
        <pc:chgData name="Péter Homoki" userId="84cd2a19-eedc-4b4c-ae78-5ab7f996f963" providerId="ADAL" clId="{FBF0A537-DC2C-4D71-A008-D2510D2FA2FF}" dt="2023-09-13T09:04:06.840" v="2" actId="478"/>
        <pc:sldMkLst>
          <pc:docMk/>
          <pc:sldMk cId="2611885039" sldId="481"/>
        </pc:sldMkLst>
        <pc:picChg chg="del">
          <ac:chgData name="Péter Homoki" userId="84cd2a19-eedc-4b4c-ae78-5ab7f996f963" providerId="ADAL" clId="{FBF0A537-DC2C-4D71-A008-D2510D2FA2FF}" dt="2023-09-13T09:04:06.840" v="2" actId="478"/>
          <ac:picMkLst>
            <pc:docMk/>
            <pc:sldMk cId="2611885039" sldId="481"/>
            <ac:picMk id="6" creationId="{9C17FEDD-6DAC-0D0B-D8C5-DC9F42C86B6D}"/>
          </ac:picMkLst>
        </pc:picChg>
      </pc:sldChg>
      <pc:sldChg chg="addSp delSp modSp del mod modTransition addAnim delAnim delDesignElem chgLayout">
        <pc:chgData name="Péter Homoki" userId="84cd2a19-eedc-4b4c-ae78-5ab7f996f963" providerId="ADAL" clId="{FBF0A537-DC2C-4D71-A008-D2510D2FA2FF}" dt="2023-09-13T09:05:55.093" v="14" actId="47"/>
        <pc:sldMkLst>
          <pc:docMk/>
          <pc:sldMk cId="2766831707" sldId="482"/>
        </pc:sldMkLst>
        <pc:spChg chg="add del mod">
          <ac:chgData name="Péter Homoki" userId="84cd2a19-eedc-4b4c-ae78-5ab7f996f963" providerId="ADAL" clId="{FBF0A537-DC2C-4D71-A008-D2510D2FA2FF}" dt="2023-09-13T09:05:31.632" v="8" actId="6264"/>
          <ac:spMkLst>
            <pc:docMk/>
            <pc:sldMk cId="2766831707" sldId="482"/>
            <ac:spMk id="3" creationId="{9EAABD5B-318F-4B4C-BFC1-5BE7807CE1B5}"/>
          </ac:spMkLst>
        </pc:spChg>
        <pc:spChg chg="add del mod ord">
          <ac:chgData name="Péter Homoki" userId="84cd2a19-eedc-4b4c-ae78-5ab7f996f963" providerId="ADAL" clId="{FBF0A537-DC2C-4D71-A008-D2510D2FA2FF}" dt="2023-09-13T09:05:31.632" v="8" actId="6264"/>
          <ac:spMkLst>
            <pc:docMk/>
            <pc:sldMk cId="2766831707" sldId="482"/>
            <ac:spMk id="4" creationId="{B87D5A71-CE18-485C-B0EE-60BBF5259FA7}"/>
          </ac:spMkLst>
        </pc:spChg>
        <pc:spChg chg="mod ord">
          <ac:chgData name="Péter Homoki" userId="84cd2a19-eedc-4b4c-ae78-5ab7f996f963" providerId="ADAL" clId="{FBF0A537-DC2C-4D71-A008-D2510D2FA2FF}" dt="2023-09-13T09:05:53.293" v="13" actId="21"/>
          <ac:spMkLst>
            <pc:docMk/>
            <pc:sldMk cId="2766831707" sldId="482"/>
            <ac:spMk id="5" creationId="{E2500D6F-E9CF-D26F-CA09-D81F13763037}"/>
          </ac:spMkLst>
        </pc:spChg>
        <pc:spChg chg="add del mod">
          <ac:chgData name="Péter Homoki" userId="84cd2a19-eedc-4b4c-ae78-5ab7f996f963" providerId="ADAL" clId="{FBF0A537-DC2C-4D71-A008-D2510D2FA2FF}" dt="2023-09-13T09:05:37.596" v="10" actId="6264"/>
          <ac:spMkLst>
            <pc:docMk/>
            <pc:sldMk cId="2766831707" sldId="482"/>
            <ac:spMk id="7" creationId="{B157A7EF-301D-4731-A10B-9E27CDB87C64}"/>
          </ac:spMkLst>
        </pc:spChg>
        <pc:spChg chg="add del mod ord">
          <ac:chgData name="Péter Homoki" userId="84cd2a19-eedc-4b4c-ae78-5ab7f996f963" providerId="ADAL" clId="{FBF0A537-DC2C-4D71-A008-D2510D2FA2FF}" dt="2023-09-13T09:05:37.596" v="10" actId="6264"/>
          <ac:spMkLst>
            <pc:docMk/>
            <pc:sldMk cId="2766831707" sldId="482"/>
            <ac:spMk id="8" creationId="{364698B8-CC90-459E-8265-8B52689A133D}"/>
          </ac:spMkLst>
        </pc:spChg>
        <pc:spChg chg="add del">
          <ac:chgData name="Péter Homoki" userId="84cd2a19-eedc-4b4c-ae78-5ab7f996f963" providerId="ADAL" clId="{FBF0A537-DC2C-4D71-A008-D2510D2FA2FF}" dt="2023-09-13T09:05:37.596" v="10" actId="6264"/>
          <ac:spMkLst>
            <pc:docMk/>
            <pc:sldMk cId="2766831707" sldId="482"/>
            <ac:spMk id="14" creationId="{ECC07320-C2CA-4E29-8481-9D9E143C7788}"/>
          </ac:spMkLst>
        </pc:spChg>
        <pc:spChg chg="add del">
          <ac:chgData name="Péter Homoki" userId="84cd2a19-eedc-4b4c-ae78-5ab7f996f963" providerId="ADAL" clId="{FBF0A537-DC2C-4D71-A008-D2510D2FA2FF}" dt="2023-09-13T09:05:37.596" v="10" actId="6264"/>
          <ac:spMkLst>
            <pc:docMk/>
            <pc:sldMk cId="2766831707" sldId="482"/>
            <ac:spMk id="16" creationId="{178FB36B-5BFE-42CA-BC60-1115E0D95EEC}"/>
          </ac:spMkLst>
        </pc:spChg>
        <pc:picChg chg="del">
          <ac:chgData name="Péter Homoki" userId="84cd2a19-eedc-4b4c-ae78-5ab7f996f963" providerId="ADAL" clId="{FBF0A537-DC2C-4D71-A008-D2510D2FA2FF}" dt="2023-09-13T09:03:58.166" v="1" actId="478"/>
          <ac:picMkLst>
            <pc:docMk/>
            <pc:sldMk cId="2766831707" sldId="482"/>
            <ac:picMk id="6" creationId="{F874CAD3-2A06-AF85-8C52-B3E46339FAF9}"/>
          </ac:picMkLst>
        </pc:picChg>
      </pc:sldChg>
      <pc:sldChg chg="modSp mod modTransition">
        <pc:chgData name="Péter Homoki" userId="84cd2a19-eedc-4b4c-ae78-5ab7f996f963" providerId="ADAL" clId="{FBF0A537-DC2C-4D71-A008-D2510D2FA2FF}" dt="2023-09-13T11:04:44.991" v="182" actId="20577"/>
        <pc:sldMkLst>
          <pc:docMk/>
          <pc:sldMk cId="3078631631" sldId="484"/>
        </pc:sldMkLst>
        <pc:spChg chg="mod">
          <ac:chgData name="Péter Homoki" userId="84cd2a19-eedc-4b4c-ae78-5ab7f996f963" providerId="ADAL" clId="{FBF0A537-DC2C-4D71-A008-D2510D2FA2FF}" dt="2023-09-13T11:04:44.991" v="182" actId="20577"/>
          <ac:spMkLst>
            <pc:docMk/>
            <pc:sldMk cId="3078631631" sldId="484"/>
            <ac:spMk id="8" creationId="{37083313-E50C-07B3-3A2E-93D0323A1B5B}"/>
          </ac:spMkLst>
        </pc:spChg>
      </pc:sldChg>
      <pc:sldChg chg="addSp delSp modSp new mod modClrScheme chgLayout">
        <pc:chgData name="Péter Homoki" userId="84cd2a19-eedc-4b4c-ae78-5ab7f996f963" providerId="ADAL" clId="{FBF0A537-DC2C-4D71-A008-D2510D2FA2FF}" dt="2023-09-13T09:11:37.945" v="50" actId="1076"/>
        <pc:sldMkLst>
          <pc:docMk/>
          <pc:sldMk cId="616811223" sldId="485"/>
        </pc:sldMkLst>
        <pc:spChg chg="del">
          <ac:chgData name="Péter Homoki" userId="84cd2a19-eedc-4b4c-ae78-5ab7f996f963" providerId="ADAL" clId="{FBF0A537-DC2C-4D71-A008-D2510D2FA2FF}" dt="2023-09-13T09:06:02.050" v="16" actId="700"/>
          <ac:spMkLst>
            <pc:docMk/>
            <pc:sldMk cId="616811223" sldId="485"/>
            <ac:spMk id="2" creationId="{85FC8AA0-1A1F-42F6-AF3A-8459CB28723A}"/>
          </ac:spMkLst>
        </pc:spChg>
        <pc:spChg chg="del">
          <ac:chgData name="Péter Homoki" userId="84cd2a19-eedc-4b4c-ae78-5ab7f996f963" providerId="ADAL" clId="{FBF0A537-DC2C-4D71-A008-D2510D2FA2FF}" dt="2023-09-13T09:06:02.050" v="16" actId="700"/>
          <ac:spMkLst>
            <pc:docMk/>
            <pc:sldMk cId="616811223" sldId="485"/>
            <ac:spMk id="3" creationId="{8818A119-F911-4DCE-BB0B-C2A0DC090B0E}"/>
          </ac:spMkLst>
        </pc:spChg>
        <pc:spChg chg="add mod">
          <ac:chgData name="Péter Homoki" userId="84cd2a19-eedc-4b4c-ae78-5ab7f996f963" providerId="ADAL" clId="{FBF0A537-DC2C-4D71-A008-D2510D2FA2FF}" dt="2023-09-13T09:11:37.945" v="50" actId="1076"/>
          <ac:spMkLst>
            <pc:docMk/>
            <pc:sldMk cId="616811223" sldId="485"/>
            <ac:spMk id="5" creationId="{8067F859-4FE0-4BA6-A8E6-879F0205D54A}"/>
          </ac:spMkLst>
        </pc:spChg>
      </pc:sldChg>
      <pc:sldChg chg="addSp delSp modSp add mod modNotesTx">
        <pc:chgData name="Péter Homoki" userId="84cd2a19-eedc-4b4c-ae78-5ab7f996f963" providerId="ADAL" clId="{FBF0A537-DC2C-4D71-A008-D2510D2FA2FF}" dt="2023-09-14T09:46:19.073" v="5704" actId="20577"/>
        <pc:sldMkLst>
          <pc:docMk/>
          <pc:sldMk cId="3008480037" sldId="486"/>
        </pc:sldMkLst>
        <pc:spChg chg="add del">
          <ac:chgData name="Péter Homoki" userId="84cd2a19-eedc-4b4c-ae78-5ab7f996f963" providerId="ADAL" clId="{FBF0A537-DC2C-4D71-A008-D2510D2FA2FF}" dt="2023-09-13T11:13:25.211" v="192" actId="478"/>
          <ac:spMkLst>
            <pc:docMk/>
            <pc:sldMk cId="3008480037" sldId="486"/>
            <ac:spMk id="2" creationId="{F014FDDE-BA2F-4F6A-B0D7-6D157BA6F547}"/>
          </ac:spMkLst>
        </pc:spChg>
        <pc:spChg chg="add del mod">
          <ac:chgData name="Péter Homoki" userId="84cd2a19-eedc-4b4c-ae78-5ab7f996f963" providerId="ADAL" clId="{FBF0A537-DC2C-4D71-A008-D2510D2FA2FF}" dt="2023-09-13T11:13:24.154" v="191" actId="478"/>
          <ac:spMkLst>
            <pc:docMk/>
            <pc:sldMk cId="3008480037" sldId="486"/>
            <ac:spMk id="16" creationId="{353CCEFB-FB14-47ED-8248-E871ACF16B84}"/>
          </ac:spMkLst>
        </pc:spChg>
      </pc:sldChg>
      <pc:sldMasterChg chg="modSldLayout">
        <pc:chgData name="Péter Homoki" userId="84cd2a19-eedc-4b4c-ae78-5ab7f996f963" providerId="ADAL" clId="{FBF0A537-DC2C-4D71-A008-D2510D2FA2FF}" dt="2023-09-13T09:27:08.858" v="169" actId="478"/>
        <pc:sldMasterMkLst>
          <pc:docMk/>
          <pc:sldMasterMk cId="2533220488" sldId="2147483687"/>
        </pc:sldMasterMkLst>
        <pc:sldLayoutChg chg="addSp delSp modSp mod setBg">
          <pc:chgData name="Péter Homoki" userId="84cd2a19-eedc-4b4c-ae78-5ab7f996f963" providerId="ADAL" clId="{FBF0A537-DC2C-4D71-A008-D2510D2FA2FF}" dt="2023-09-13T09:26:54.137" v="163" actId="478"/>
          <pc:sldLayoutMkLst>
            <pc:docMk/>
            <pc:sldMasterMk cId="2533220488" sldId="2147483687"/>
            <pc:sldLayoutMk cId="1143315011" sldId="2147483693"/>
          </pc:sldLayoutMkLst>
          <pc:spChg chg="mod">
            <ac:chgData name="Péter Homoki" userId="84cd2a19-eedc-4b4c-ae78-5ab7f996f963" providerId="ADAL" clId="{FBF0A537-DC2C-4D71-A008-D2510D2FA2FF}" dt="2023-09-13T09:23:53.274" v="162" actId="6549"/>
            <ac:spMkLst>
              <pc:docMk/>
              <pc:sldMasterMk cId="2533220488" sldId="2147483687"/>
              <pc:sldLayoutMk cId="1143315011" sldId="2147483693"/>
              <ac:spMk id="4" creationId="{8CC68AB2-033A-4696-8823-ADD7A3AB122C}"/>
            </ac:spMkLst>
          </pc:spChg>
          <pc:spChg chg="add del mod ord">
            <ac:chgData name="Péter Homoki" userId="84cd2a19-eedc-4b4c-ae78-5ab7f996f963" providerId="ADAL" clId="{FBF0A537-DC2C-4D71-A008-D2510D2FA2FF}" dt="2023-09-13T09:26:54.137" v="163" actId="478"/>
            <ac:spMkLst>
              <pc:docMk/>
              <pc:sldMasterMk cId="2533220488" sldId="2147483687"/>
              <pc:sldLayoutMk cId="1143315011" sldId="2147483693"/>
              <ac:spMk id="5" creationId="{132BABD0-EB90-CBB6-3D67-46BD0B942508}"/>
            </ac:spMkLst>
          </pc:spChg>
          <pc:picChg chg="add del mod ord">
            <ac:chgData name="Péter Homoki" userId="84cd2a19-eedc-4b4c-ae78-5ab7f996f963" providerId="ADAL" clId="{FBF0A537-DC2C-4D71-A008-D2510D2FA2FF}" dt="2023-09-13T09:20:16.584" v="120" actId="931"/>
            <ac:picMkLst>
              <pc:docMk/>
              <pc:sldMasterMk cId="2533220488" sldId="2147483687"/>
              <pc:sldLayoutMk cId="1143315011" sldId="2147483693"/>
              <ac:picMk id="9" creationId="{52B2CCFC-A601-47B1-A7AD-903E3C1ACBC7}"/>
            </ac:picMkLst>
          </pc:picChg>
          <pc:picChg chg="add del mod ord">
            <ac:chgData name="Péter Homoki" userId="84cd2a19-eedc-4b4c-ae78-5ab7f996f963" providerId="ADAL" clId="{FBF0A537-DC2C-4D71-A008-D2510D2FA2FF}" dt="2023-09-13T09:21:22.345" v="141" actId="931"/>
            <ac:picMkLst>
              <pc:docMk/>
              <pc:sldMasterMk cId="2533220488" sldId="2147483687"/>
              <pc:sldLayoutMk cId="1143315011" sldId="2147483693"/>
              <ac:picMk id="11" creationId="{9E10A193-AF81-4605-A00F-563B038A34C1}"/>
            </ac:picMkLst>
          </pc:picChg>
          <pc:picChg chg="add del mod ord">
            <ac:chgData name="Péter Homoki" userId="84cd2a19-eedc-4b4c-ae78-5ab7f996f963" providerId="ADAL" clId="{FBF0A537-DC2C-4D71-A008-D2510D2FA2FF}" dt="2023-09-13T09:22:48.394" v="158" actId="931"/>
            <ac:picMkLst>
              <pc:docMk/>
              <pc:sldMasterMk cId="2533220488" sldId="2147483687"/>
              <pc:sldLayoutMk cId="1143315011" sldId="2147483693"/>
              <ac:picMk id="13" creationId="{6FF06BDA-654B-411D-ACD3-712C54B2959B}"/>
            </ac:picMkLst>
          </pc:picChg>
        </pc:sldLayoutChg>
        <pc:sldLayoutChg chg="delSp">
          <pc:chgData name="Péter Homoki" userId="84cd2a19-eedc-4b4c-ae78-5ab7f996f963" providerId="ADAL" clId="{FBF0A537-DC2C-4D71-A008-D2510D2FA2FF}" dt="2023-09-13T09:27:00.362" v="165" actId="478"/>
          <pc:sldLayoutMkLst>
            <pc:docMk/>
            <pc:sldMasterMk cId="2533220488" sldId="2147483687"/>
            <pc:sldLayoutMk cId="4264288640" sldId="2147483695"/>
          </pc:sldLayoutMkLst>
          <pc:grpChg chg="del">
            <ac:chgData name="Péter Homoki" userId="84cd2a19-eedc-4b4c-ae78-5ab7f996f963" providerId="ADAL" clId="{FBF0A537-DC2C-4D71-A008-D2510D2FA2FF}" dt="2023-09-13T09:27:00.362" v="165" actId="478"/>
            <ac:grpSpMkLst>
              <pc:docMk/>
              <pc:sldMasterMk cId="2533220488" sldId="2147483687"/>
              <pc:sldLayoutMk cId="4264288640" sldId="2147483695"/>
              <ac:grpSpMk id="10" creationId="{120CDBB6-315E-4976-BDF1-D8EE47DA396D}"/>
            </ac:grpSpMkLst>
          </pc:grpChg>
        </pc:sldLayoutChg>
        <pc:sldLayoutChg chg="delSp">
          <pc:chgData name="Péter Homoki" userId="84cd2a19-eedc-4b4c-ae78-5ab7f996f963" providerId="ADAL" clId="{FBF0A537-DC2C-4D71-A008-D2510D2FA2FF}" dt="2023-09-13T09:26:58.619" v="164" actId="478"/>
          <pc:sldLayoutMkLst>
            <pc:docMk/>
            <pc:sldMasterMk cId="2533220488" sldId="2147483687"/>
            <pc:sldLayoutMk cId="1109238044" sldId="2147483696"/>
          </pc:sldLayoutMkLst>
          <pc:grpChg chg="del">
            <ac:chgData name="Péter Homoki" userId="84cd2a19-eedc-4b4c-ae78-5ab7f996f963" providerId="ADAL" clId="{FBF0A537-DC2C-4D71-A008-D2510D2FA2FF}" dt="2023-09-13T09:26:58.619" v="164" actId="478"/>
            <ac:grpSpMkLst>
              <pc:docMk/>
              <pc:sldMasterMk cId="2533220488" sldId="2147483687"/>
              <pc:sldLayoutMk cId="1109238044" sldId="2147483696"/>
              <ac:grpSpMk id="10" creationId="{120CDBB6-315E-4976-BDF1-D8EE47DA396D}"/>
            </ac:grpSpMkLst>
          </pc:grpChg>
        </pc:sldLayoutChg>
        <pc:sldLayoutChg chg="delSp">
          <pc:chgData name="Péter Homoki" userId="84cd2a19-eedc-4b4c-ae78-5ab7f996f963" providerId="ADAL" clId="{FBF0A537-DC2C-4D71-A008-D2510D2FA2FF}" dt="2023-09-13T09:27:02.458" v="166" actId="478"/>
          <pc:sldLayoutMkLst>
            <pc:docMk/>
            <pc:sldMasterMk cId="2533220488" sldId="2147483687"/>
            <pc:sldLayoutMk cId="2894124508" sldId="2147483697"/>
          </pc:sldLayoutMkLst>
          <pc:grpChg chg="del">
            <ac:chgData name="Péter Homoki" userId="84cd2a19-eedc-4b4c-ae78-5ab7f996f963" providerId="ADAL" clId="{FBF0A537-DC2C-4D71-A008-D2510D2FA2FF}" dt="2023-09-13T09:27:02.458" v="166" actId="478"/>
            <ac:grpSpMkLst>
              <pc:docMk/>
              <pc:sldMasterMk cId="2533220488" sldId="2147483687"/>
              <pc:sldLayoutMk cId="2894124508" sldId="2147483697"/>
              <ac:grpSpMk id="16" creationId="{C85F2FEC-7AD9-46D9-95E1-32F7A433834F}"/>
            </ac:grpSpMkLst>
          </pc:grpChg>
        </pc:sldLayoutChg>
        <pc:sldLayoutChg chg="delSp mod">
          <pc:chgData name="Péter Homoki" userId="84cd2a19-eedc-4b4c-ae78-5ab7f996f963" providerId="ADAL" clId="{FBF0A537-DC2C-4D71-A008-D2510D2FA2FF}" dt="2023-09-13T09:27:05.149" v="167" actId="478"/>
          <pc:sldLayoutMkLst>
            <pc:docMk/>
            <pc:sldMasterMk cId="2533220488" sldId="2147483687"/>
            <pc:sldLayoutMk cId="3962938993" sldId="2147483698"/>
          </pc:sldLayoutMkLst>
          <pc:spChg chg="del">
            <ac:chgData name="Péter Homoki" userId="84cd2a19-eedc-4b4c-ae78-5ab7f996f963" providerId="ADAL" clId="{FBF0A537-DC2C-4D71-A008-D2510D2FA2FF}" dt="2023-09-13T09:27:05.149" v="167" actId="478"/>
            <ac:spMkLst>
              <pc:docMk/>
              <pc:sldMasterMk cId="2533220488" sldId="2147483687"/>
              <pc:sldLayoutMk cId="3962938993" sldId="2147483698"/>
              <ac:spMk id="16" creationId="{26AA6E7C-909A-4A6D-970F-B29D111184E0}"/>
            </ac:spMkLst>
          </pc:spChg>
        </pc:sldLayoutChg>
        <pc:sldLayoutChg chg="delSp mod">
          <pc:chgData name="Péter Homoki" userId="84cd2a19-eedc-4b4c-ae78-5ab7f996f963" providerId="ADAL" clId="{FBF0A537-DC2C-4D71-A008-D2510D2FA2FF}" dt="2023-09-13T09:27:06.715" v="168" actId="478"/>
          <pc:sldLayoutMkLst>
            <pc:docMk/>
            <pc:sldMasterMk cId="2533220488" sldId="2147483687"/>
            <pc:sldLayoutMk cId="4066082455" sldId="2147483699"/>
          </pc:sldLayoutMkLst>
          <pc:spChg chg="del">
            <ac:chgData name="Péter Homoki" userId="84cd2a19-eedc-4b4c-ae78-5ab7f996f963" providerId="ADAL" clId="{FBF0A537-DC2C-4D71-A008-D2510D2FA2FF}" dt="2023-09-13T09:27:06.715" v="168" actId="478"/>
            <ac:spMkLst>
              <pc:docMk/>
              <pc:sldMasterMk cId="2533220488" sldId="2147483687"/>
              <pc:sldLayoutMk cId="4066082455" sldId="2147483699"/>
              <ac:spMk id="13" creationId="{FAB5291B-EE1E-4FCA-A6D7-9314ED4FCEE0}"/>
            </ac:spMkLst>
          </pc:spChg>
        </pc:sldLayoutChg>
        <pc:sldLayoutChg chg="delSp">
          <pc:chgData name="Péter Homoki" userId="84cd2a19-eedc-4b4c-ae78-5ab7f996f963" providerId="ADAL" clId="{FBF0A537-DC2C-4D71-A008-D2510D2FA2FF}" dt="2023-09-13T09:27:08.858" v="169" actId="478"/>
          <pc:sldLayoutMkLst>
            <pc:docMk/>
            <pc:sldMasterMk cId="2533220488" sldId="2147483687"/>
            <pc:sldLayoutMk cId="2079978170" sldId="2147483700"/>
          </pc:sldLayoutMkLst>
          <pc:grpChg chg="del">
            <ac:chgData name="Péter Homoki" userId="84cd2a19-eedc-4b4c-ae78-5ab7f996f963" providerId="ADAL" clId="{FBF0A537-DC2C-4D71-A008-D2510D2FA2FF}" dt="2023-09-13T09:27:08.858" v="169" actId="478"/>
            <ac:grpSpMkLst>
              <pc:docMk/>
              <pc:sldMasterMk cId="2533220488" sldId="2147483687"/>
              <pc:sldLayoutMk cId="2079978170" sldId="2147483700"/>
              <ac:grpSpMk id="11" creationId="{7C138FE4-6A36-41E7-83CA-D4BB63FFDB9D}"/>
            </ac:grpSpMkLst>
          </pc:gr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12637-FD57-4AB9-9536-E8ACDDFA2A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93373C6-0EE9-4C25-A1E6-2ADAB1C6E371}">
      <dgm:prSet/>
      <dgm:spPr/>
      <dgm:t>
        <a:bodyPr/>
        <a:lstStyle/>
        <a:p>
          <a:pPr>
            <a:lnSpc>
              <a:spcPct val="100000"/>
            </a:lnSpc>
          </a:pPr>
          <a:r>
            <a:rPr lang="hu-HU" dirty="0">
              <a:latin typeface="Arial" panose="020B0604020202020204" pitchFamily="34" charset="0"/>
              <a:cs typeface="Arial" panose="020B0604020202020204" pitchFamily="34" charset="0"/>
            </a:rPr>
            <a:t>számítógépes nyelvészeti eszközök használata természetes nyelvi szövegek feldolgozására (generálására)</a:t>
          </a:r>
          <a:endParaRPr lang="en-US" dirty="0">
            <a:latin typeface="Arial" panose="020B0604020202020204" pitchFamily="34" charset="0"/>
            <a:cs typeface="Arial" panose="020B0604020202020204" pitchFamily="34" charset="0"/>
          </a:endParaRPr>
        </a:p>
      </dgm:t>
    </dgm:pt>
    <dgm:pt modelId="{A025A6DB-9599-4E90-BC89-5EE5D003773A}" type="parTrans" cxnId="{6DF097FC-BE92-4827-A271-D6D69F5F231B}">
      <dgm:prSet/>
      <dgm:spPr/>
      <dgm:t>
        <a:bodyPr/>
        <a:lstStyle/>
        <a:p>
          <a:endParaRPr lang="en-US"/>
        </a:p>
      </dgm:t>
    </dgm:pt>
    <dgm:pt modelId="{A42B163B-B292-41FF-A3CB-CE0BC098E434}" type="sibTrans" cxnId="{6DF097FC-BE92-4827-A271-D6D69F5F231B}">
      <dgm:prSet/>
      <dgm:spPr/>
      <dgm:t>
        <a:bodyPr/>
        <a:lstStyle/>
        <a:p>
          <a:endParaRPr lang="en-US"/>
        </a:p>
      </dgm:t>
    </dgm:pt>
    <dgm:pt modelId="{505C363A-D83C-4284-827B-787A00F6E4CA}">
      <dgm:prSet/>
      <dgm:spPr/>
      <dgm:t>
        <a:bodyPr/>
        <a:lstStyle/>
        <a:p>
          <a:pPr>
            <a:lnSpc>
              <a:spcPct val="100000"/>
            </a:lnSpc>
          </a:pPr>
          <a:r>
            <a:rPr lang="hu-HU">
              <a:latin typeface="Arial" panose="020B0604020202020204" pitchFamily="34" charset="0"/>
              <a:cs typeface="Arial" panose="020B0604020202020204" pitchFamily="34" charset="0"/>
            </a:rPr>
            <a:t>AI kutatások egyik legrégebbi területe</a:t>
          </a:r>
          <a:endParaRPr lang="en-US">
            <a:latin typeface="Arial" panose="020B0604020202020204" pitchFamily="34" charset="0"/>
            <a:cs typeface="Arial" panose="020B0604020202020204" pitchFamily="34" charset="0"/>
          </a:endParaRPr>
        </a:p>
      </dgm:t>
    </dgm:pt>
    <dgm:pt modelId="{87489856-563F-4E42-BEEC-A97718B6C3F3}" type="parTrans" cxnId="{4BCE8EB4-2BDC-47C0-B788-29B1443566CC}">
      <dgm:prSet/>
      <dgm:spPr/>
      <dgm:t>
        <a:bodyPr/>
        <a:lstStyle/>
        <a:p>
          <a:endParaRPr lang="en-US"/>
        </a:p>
      </dgm:t>
    </dgm:pt>
    <dgm:pt modelId="{90173FF8-5E6B-46FD-B948-E24E0C06D8B5}" type="sibTrans" cxnId="{4BCE8EB4-2BDC-47C0-B788-29B1443566CC}">
      <dgm:prSet/>
      <dgm:spPr/>
      <dgm:t>
        <a:bodyPr/>
        <a:lstStyle/>
        <a:p>
          <a:endParaRPr lang="en-US"/>
        </a:p>
      </dgm:t>
    </dgm:pt>
    <dgm:pt modelId="{B541F0D9-D072-471D-B491-4757AE103996}">
      <dgm:prSet/>
      <dgm:spPr/>
      <dgm:t>
        <a:bodyPr/>
        <a:lstStyle/>
        <a:p>
          <a:pPr>
            <a:lnSpc>
              <a:spcPct val="100000"/>
            </a:lnSpc>
          </a:pPr>
          <a:r>
            <a:rPr lang="hu-HU">
              <a:latin typeface="Arial" panose="020B0604020202020204" pitchFamily="34" charset="0"/>
              <a:cs typeface="Arial" panose="020B0604020202020204" pitchFamily="34" charset="0"/>
            </a:rPr>
            <a:t>mindig meghatározó jelentőségű volt a kutatás terén a jogi szövegek szerepe (mennyiség, minőség)</a:t>
          </a:r>
          <a:endParaRPr lang="en-US">
            <a:latin typeface="Arial" panose="020B0604020202020204" pitchFamily="34" charset="0"/>
            <a:cs typeface="Arial" panose="020B0604020202020204" pitchFamily="34" charset="0"/>
          </a:endParaRPr>
        </a:p>
      </dgm:t>
    </dgm:pt>
    <dgm:pt modelId="{5DFEA65B-1182-44F8-B3B0-1371D3BB0CA7}" type="parTrans" cxnId="{90419F82-A4A8-4098-B9F4-7F2D36912E06}">
      <dgm:prSet/>
      <dgm:spPr/>
      <dgm:t>
        <a:bodyPr/>
        <a:lstStyle/>
        <a:p>
          <a:endParaRPr lang="en-US"/>
        </a:p>
      </dgm:t>
    </dgm:pt>
    <dgm:pt modelId="{F51A4C65-1331-4300-A780-40344E6BF46E}" type="sibTrans" cxnId="{90419F82-A4A8-4098-B9F4-7F2D36912E06}">
      <dgm:prSet/>
      <dgm:spPr/>
      <dgm:t>
        <a:bodyPr/>
        <a:lstStyle/>
        <a:p>
          <a:endParaRPr lang="en-US"/>
        </a:p>
      </dgm:t>
    </dgm:pt>
    <dgm:pt modelId="{D5A4ECB9-6E96-4737-B8F4-EB3D9CA702BD}" type="pres">
      <dgm:prSet presAssocID="{32112637-FD57-4AB9-9536-E8ACDDFA2AE3}" presName="hierChild1" presStyleCnt="0">
        <dgm:presLayoutVars>
          <dgm:chPref val="1"/>
          <dgm:dir/>
          <dgm:animOne val="branch"/>
          <dgm:animLvl val="lvl"/>
          <dgm:resizeHandles/>
        </dgm:presLayoutVars>
      </dgm:prSet>
      <dgm:spPr/>
    </dgm:pt>
    <dgm:pt modelId="{5AAC9A68-A4F8-4C58-A512-3FD0D4F23930}" type="pres">
      <dgm:prSet presAssocID="{D93373C6-0EE9-4C25-A1E6-2ADAB1C6E371}" presName="hierRoot1" presStyleCnt="0"/>
      <dgm:spPr/>
    </dgm:pt>
    <dgm:pt modelId="{FCF424BF-34B8-4B6C-A7E8-40223F5DECE7}" type="pres">
      <dgm:prSet presAssocID="{D93373C6-0EE9-4C25-A1E6-2ADAB1C6E371}" presName="composite" presStyleCnt="0"/>
      <dgm:spPr/>
    </dgm:pt>
    <dgm:pt modelId="{B6D49996-D864-4C0F-892D-76A34D6A3078}" type="pres">
      <dgm:prSet presAssocID="{D93373C6-0EE9-4C25-A1E6-2ADAB1C6E371}" presName="background" presStyleLbl="node0" presStyleIdx="0" presStyleCnt="3"/>
      <dgm:spPr/>
    </dgm:pt>
    <dgm:pt modelId="{06ED2ED9-1529-4069-9168-83555DF3ED3F}" type="pres">
      <dgm:prSet presAssocID="{D93373C6-0EE9-4C25-A1E6-2ADAB1C6E371}" presName="text" presStyleLbl="fgAcc0" presStyleIdx="0" presStyleCnt="3">
        <dgm:presLayoutVars>
          <dgm:chPref val="3"/>
        </dgm:presLayoutVars>
      </dgm:prSet>
      <dgm:spPr/>
    </dgm:pt>
    <dgm:pt modelId="{69FE6732-46E9-44A2-B3DE-AA138CCCAC5C}" type="pres">
      <dgm:prSet presAssocID="{D93373C6-0EE9-4C25-A1E6-2ADAB1C6E371}" presName="hierChild2" presStyleCnt="0"/>
      <dgm:spPr/>
    </dgm:pt>
    <dgm:pt modelId="{E812C29B-CA68-4E6C-817E-983BA5AEB057}" type="pres">
      <dgm:prSet presAssocID="{505C363A-D83C-4284-827B-787A00F6E4CA}" presName="hierRoot1" presStyleCnt="0"/>
      <dgm:spPr/>
    </dgm:pt>
    <dgm:pt modelId="{217D94B2-ED5F-467C-8C59-434E37264530}" type="pres">
      <dgm:prSet presAssocID="{505C363A-D83C-4284-827B-787A00F6E4CA}" presName="composite" presStyleCnt="0"/>
      <dgm:spPr/>
    </dgm:pt>
    <dgm:pt modelId="{BC1855B2-2FD5-464C-B917-6686CD71E6EF}" type="pres">
      <dgm:prSet presAssocID="{505C363A-D83C-4284-827B-787A00F6E4CA}" presName="background" presStyleLbl="node0" presStyleIdx="1" presStyleCnt="3"/>
      <dgm:spPr/>
    </dgm:pt>
    <dgm:pt modelId="{FDF42506-9122-4DE7-957E-9186F583738B}" type="pres">
      <dgm:prSet presAssocID="{505C363A-D83C-4284-827B-787A00F6E4CA}" presName="text" presStyleLbl="fgAcc0" presStyleIdx="1" presStyleCnt="3">
        <dgm:presLayoutVars>
          <dgm:chPref val="3"/>
        </dgm:presLayoutVars>
      </dgm:prSet>
      <dgm:spPr/>
    </dgm:pt>
    <dgm:pt modelId="{65E60169-DEE9-4FD0-858D-51D8EA36F810}" type="pres">
      <dgm:prSet presAssocID="{505C363A-D83C-4284-827B-787A00F6E4CA}" presName="hierChild2" presStyleCnt="0"/>
      <dgm:spPr/>
    </dgm:pt>
    <dgm:pt modelId="{788916F0-2B8B-4FBF-8AB4-D958D0D4AB0B}" type="pres">
      <dgm:prSet presAssocID="{B541F0D9-D072-471D-B491-4757AE103996}" presName="hierRoot1" presStyleCnt="0"/>
      <dgm:spPr/>
    </dgm:pt>
    <dgm:pt modelId="{C8FC831B-4CA7-45FB-8E45-1316EA70B4EE}" type="pres">
      <dgm:prSet presAssocID="{B541F0D9-D072-471D-B491-4757AE103996}" presName="composite" presStyleCnt="0"/>
      <dgm:spPr/>
    </dgm:pt>
    <dgm:pt modelId="{60A5FF19-E341-4925-B520-ED24428F5D3C}" type="pres">
      <dgm:prSet presAssocID="{B541F0D9-D072-471D-B491-4757AE103996}" presName="background" presStyleLbl="node0" presStyleIdx="2" presStyleCnt="3"/>
      <dgm:spPr/>
    </dgm:pt>
    <dgm:pt modelId="{5EA41D6D-FF4A-46E3-91EB-CD004D02890A}" type="pres">
      <dgm:prSet presAssocID="{B541F0D9-D072-471D-B491-4757AE103996}" presName="text" presStyleLbl="fgAcc0" presStyleIdx="2" presStyleCnt="3">
        <dgm:presLayoutVars>
          <dgm:chPref val="3"/>
        </dgm:presLayoutVars>
      </dgm:prSet>
      <dgm:spPr/>
    </dgm:pt>
    <dgm:pt modelId="{9A1CBC60-0329-4930-9EE0-5FFD7BD196C4}" type="pres">
      <dgm:prSet presAssocID="{B541F0D9-D072-471D-B491-4757AE103996}" presName="hierChild2" presStyleCnt="0"/>
      <dgm:spPr/>
    </dgm:pt>
  </dgm:ptLst>
  <dgm:cxnLst>
    <dgm:cxn modelId="{CE094624-CB4D-4172-B22D-FFA079F339C3}" type="presOf" srcId="{D93373C6-0EE9-4C25-A1E6-2ADAB1C6E371}" destId="{06ED2ED9-1529-4069-9168-83555DF3ED3F}" srcOrd="0" destOrd="0" presId="urn:microsoft.com/office/officeart/2005/8/layout/hierarchy1"/>
    <dgm:cxn modelId="{90419F82-A4A8-4098-B9F4-7F2D36912E06}" srcId="{32112637-FD57-4AB9-9536-E8ACDDFA2AE3}" destId="{B541F0D9-D072-471D-B491-4757AE103996}" srcOrd="2" destOrd="0" parTransId="{5DFEA65B-1182-44F8-B3B0-1371D3BB0CA7}" sibTransId="{F51A4C65-1331-4300-A780-40344E6BF46E}"/>
    <dgm:cxn modelId="{640D30AD-91B9-4219-8B6E-DDE725DAB6DA}" type="presOf" srcId="{32112637-FD57-4AB9-9536-E8ACDDFA2AE3}" destId="{D5A4ECB9-6E96-4737-B8F4-EB3D9CA702BD}" srcOrd="0" destOrd="0" presId="urn:microsoft.com/office/officeart/2005/8/layout/hierarchy1"/>
    <dgm:cxn modelId="{4BCE8EB4-2BDC-47C0-B788-29B1443566CC}" srcId="{32112637-FD57-4AB9-9536-E8ACDDFA2AE3}" destId="{505C363A-D83C-4284-827B-787A00F6E4CA}" srcOrd="1" destOrd="0" parTransId="{87489856-563F-4E42-BEEC-A97718B6C3F3}" sibTransId="{90173FF8-5E6B-46FD-B948-E24E0C06D8B5}"/>
    <dgm:cxn modelId="{65AA7CB7-C82B-4E25-A30E-12C5C88BDECC}" type="presOf" srcId="{B541F0D9-D072-471D-B491-4757AE103996}" destId="{5EA41D6D-FF4A-46E3-91EB-CD004D02890A}" srcOrd="0" destOrd="0" presId="urn:microsoft.com/office/officeart/2005/8/layout/hierarchy1"/>
    <dgm:cxn modelId="{68E797D4-3EE3-4675-BEC1-8EE83BBBA71D}" type="presOf" srcId="{505C363A-D83C-4284-827B-787A00F6E4CA}" destId="{FDF42506-9122-4DE7-957E-9186F583738B}" srcOrd="0" destOrd="0" presId="urn:microsoft.com/office/officeart/2005/8/layout/hierarchy1"/>
    <dgm:cxn modelId="{6DF097FC-BE92-4827-A271-D6D69F5F231B}" srcId="{32112637-FD57-4AB9-9536-E8ACDDFA2AE3}" destId="{D93373C6-0EE9-4C25-A1E6-2ADAB1C6E371}" srcOrd="0" destOrd="0" parTransId="{A025A6DB-9599-4E90-BC89-5EE5D003773A}" sibTransId="{A42B163B-B292-41FF-A3CB-CE0BC098E434}"/>
    <dgm:cxn modelId="{EDF41DC5-D4CA-4C8C-8CD6-533F8D538031}" type="presParOf" srcId="{D5A4ECB9-6E96-4737-B8F4-EB3D9CA702BD}" destId="{5AAC9A68-A4F8-4C58-A512-3FD0D4F23930}" srcOrd="0" destOrd="0" presId="urn:microsoft.com/office/officeart/2005/8/layout/hierarchy1"/>
    <dgm:cxn modelId="{7B35E916-82DD-4358-AECD-1E2B14F44381}" type="presParOf" srcId="{5AAC9A68-A4F8-4C58-A512-3FD0D4F23930}" destId="{FCF424BF-34B8-4B6C-A7E8-40223F5DECE7}" srcOrd="0" destOrd="0" presId="urn:microsoft.com/office/officeart/2005/8/layout/hierarchy1"/>
    <dgm:cxn modelId="{65A47AD8-1DD7-4B39-84FB-6F03CAADC08D}" type="presParOf" srcId="{FCF424BF-34B8-4B6C-A7E8-40223F5DECE7}" destId="{B6D49996-D864-4C0F-892D-76A34D6A3078}" srcOrd="0" destOrd="0" presId="urn:microsoft.com/office/officeart/2005/8/layout/hierarchy1"/>
    <dgm:cxn modelId="{F15652AD-49F4-4B94-A1A2-BB7FEF4AEEE3}" type="presParOf" srcId="{FCF424BF-34B8-4B6C-A7E8-40223F5DECE7}" destId="{06ED2ED9-1529-4069-9168-83555DF3ED3F}" srcOrd="1" destOrd="0" presId="urn:microsoft.com/office/officeart/2005/8/layout/hierarchy1"/>
    <dgm:cxn modelId="{C8F85922-1DB9-490F-B7F8-90AFFB510AB6}" type="presParOf" srcId="{5AAC9A68-A4F8-4C58-A512-3FD0D4F23930}" destId="{69FE6732-46E9-44A2-B3DE-AA138CCCAC5C}" srcOrd="1" destOrd="0" presId="urn:microsoft.com/office/officeart/2005/8/layout/hierarchy1"/>
    <dgm:cxn modelId="{3CF0B8F0-2D4B-446E-B3FB-C49C60AB7F7A}" type="presParOf" srcId="{D5A4ECB9-6E96-4737-B8F4-EB3D9CA702BD}" destId="{E812C29B-CA68-4E6C-817E-983BA5AEB057}" srcOrd="1" destOrd="0" presId="urn:microsoft.com/office/officeart/2005/8/layout/hierarchy1"/>
    <dgm:cxn modelId="{D1FEEDC8-5D17-457A-9038-146F6DD87ADB}" type="presParOf" srcId="{E812C29B-CA68-4E6C-817E-983BA5AEB057}" destId="{217D94B2-ED5F-467C-8C59-434E37264530}" srcOrd="0" destOrd="0" presId="urn:microsoft.com/office/officeart/2005/8/layout/hierarchy1"/>
    <dgm:cxn modelId="{2553E1DF-F791-41D0-9C48-1667666939A4}" type="presParOf" srcId="{217D94B2-ED5F-467C-8C59-434E37264530}" destId="{BC1855B2-2FD5-464C-B917-6686CD71E6EF}" srcOrd="0" destOrd="0" presId="urn:microsoft.com/office/officeart/2005/8/layout/hierarchy1"/>
    <dgm:cxn modelId="{A0DA364E-E9A2-42E2-8878-67B9D2E73C80}" type="presParOf" srcId="{217D94B2-ED5F-467C-8C59-434E37264530}" destId="{FDF42506-9122-4DE7-957E-9186F583738B}" srcOrd="1" destOrd="0" presId="urn:microsoft.com/office/officeart/2005/8/layout/hierarchy1"/>
    <dgm:cxn modelId="{E027A50B-82E6-4EBD-B647-5CFFA05697CB}" type="presParOf" srcId="{E812C29B-CA68-4E6C-817E-983BA5AEB057}" destId="{65E60169-DEE9-4FD0-858D-51D8EA36F810}" srcOrd="1" destOrd="0" presId="urn:microsoft.com/office/officeart/2005/8/layout/hierarchy1"/>
    <dgm:cxn modelId="{D8290206-4698-4BB9-98F4-FEE51A268FE5}" type="presParOf" srcId="{D5A4ECB9-6E96-4737-B8F4-EB3D9CA702BD}" destId="{788916F0-2B8B-4FBF-8AB4-D958D0D4AB0B}" srcOrd="2" destOrd="0" presId="urn:microsoft.com/office/officeart/2005/8/layout/hierarchy1"/>
    <dgm:cxn modelId="{C5987218-068F-492A-9924-A3A9DB68E8F5}" type="presParOf" srcId="{788916F0-2B8B-4FBF-8AB4-D958D0D4AB0B}" destId="{C8FC831B-4CA7-45FB-8E45-1316EA70B4EE}" srcOrd="0" destOrd="0" presId="urn:microsoft.com/office/officeart/2005/8/layout/hierarchy1"/>
    <dgm:cxn modelId="{3FE84A37-38AC-4755-99D0-F98D30FA3EF5}" type="presParOf" srcId="{C8FC831B-4CA7-45FB-8E45-1316EA70B4EE}" destId="{60A5FF19-E341-4925-B520-ED24428F5D3C}" srcOrd="0" destOrd="0" presId="urn:microsoft.com/office/officeart/2005/8/layout/hierarchy1"/>
    <dgm:cxn modelId="{99C8FD21-E9C4-437C-A9BE-3CD8D70D0F79}" type="presParOf" srcId="{C8FC831B-4CA7-45FB-8E45-1316EA70B4EE}" destId="{5EA41D6D-FF4A-46E3-91EB-CD004D02890A}" srcOrd="1" destOrd="0" presId="urn:microsoft.com/office/officeart/2005/8/layout/hierarchy1"/>
    <dgm:cxn modelId="{7AA7114C-D974-48C0-8D5A-5CF2F4E02CC2}" type="presParOf" srcId="{788916F0-2B8B-4FBF-8AB4-D958D0D4AB0B}" destId="{9A1CBC60-0329-4930-9EE0-5FFD7BD196C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FA7C1-2204-4192-820B-CABA0AF75293}" type="doc">
      <dgm:prSet loTypeId="urn:microsoft.com/office/officeart/2005/8/layout/vProcess5" loCatId="process" qsTypeId="urn:microsoft.com/office/officeart/2005/8/quickstyle/simple4" qsCatId="simple" csTypeId="urn:microsoft.com/office/officeart/2005/8/colors/accent1_4" csCatId="accent1" phldr="1"/>
      <dgm:spPr/>
      <dgm:t>
        <a:bodyPr/>
        <a:lstStyle/>
        <a:p>
          <a:endParaRPr lang="en-US"/>
        </a:p>
      </dgm:t>
    </dgm:pt>
    <dgm:pt modelId="{BE6BB738-B36A-42F4-B1CA-B9F90D5623DF}">
      <dgm:prSet/>
      <dgm:spPr/>
      <dgm:t>
        <a:bodyPr/>
        <a:lstStyle/>
        <a:p>
          <a:r>
            <a:rPr lang="hu-HU">
              <a:latin typeface="Arial" panose="020B0604020202020204" pitchFamily="34" charset="0"/>
              <a:cs typeface="Arial" panose="020B0604020202020204" pitchFamily="34" charset="0"/>
            </a:rPr>
            <a:t>szabályalapú eszközök (19</a:t>
          </a:r>
          <a:r>
            <a:rPr lang="en-US">
              <a:latin typeface="Arial" panose="020B0604020202020204" pitchFamily="34" charset="0"/>
              <a:cs typeface="Arial" panose="020B0604020202020204" pitchFamily="34" charset="0"/>
            </a:rPr>
            <a:t>5</a:t>
          </a:r>
          <a:r>
            <a:rPr lang="hu-HU">
              <a:latin typeface="Arial" panose="020B0604020202020204" pitchFamily="34" charset="0"/>
              <a:cs typeface="Arial" panose="020B0604020202020204" pitchFamily="34" charset="0"/>
            </a:rPr>
            <a:t>0-)</a:t>
          </a:r>
          <a:endParaRPr lang="en-US">
            <a:latin typeface="Arial" panose="020B0604020202020204" pitchFamily="34" charset="0"/>
            <a:cs typeface="Arial" panose="020B0604020202020204" pitchFamily="34" charset="0"/>
          </a:endParaRPr>
        </a:p>
      </dgm:t>
    </dgm:pt>
    <dgm:pt modelId="{36F25613-C46C-4ABA-BEA9-ED5F154A6365}" type="parTrans" cxnId="{16511F62-58BC-4034-BA28-8DA2A2F387F8}">
      <dgm:prSet/>
      <dgm:spPr/>
      <dgm:t>
        <a:bodyPr/>
        <a:lstStyle/>
        <a:p>
          <a:endParaRPr lang="en-US"/>
        </a:p>
      </dgm:t>
    </dgm:pt>
    <dgm:pt modelId="{CAF3EF5C-69EF-4864-9A13-20AA041EB0BE}" type="sibTrans" cxnId="{16511F62-58BC-4034-BA28-8DA2A2F387F8}">
      <dgm:prSet/>
      <dgm:spPr/>
      <dgm:t>
        <a:bodyPr/>
        <a:lstStyle/>
        <a:p>
          <a:endParaRPr lang="en-US"/>
        </a:p>
      </dgm:t>
    </dgm:pt>
    <dgm:pt modelId="{3B677D53-73A5-4FBA-A8A7-4320FBA8601A}">
      <dgm:prSet/>
      <dgm:spPr/>
      <dgm:t>
        <a:bodyPr/>
        <a:lstStyle/>
        <a:p>
          <a:r>
            <a:rPr lang="hu-HU">
              <a:latin typeface="Arial" panose="020B0604020202020204" pitchFamily="34" charset="0"/>
              <a:cs typeface="Arial" panose="020B0604020202020204" pitchFamily="34" charset="0"/>
            </a:rPr>
            <a:t>„korai” statisztikai és gépi tanulási módszerek (19</a:t>
          </a:r>
          <a:r>
            <a:rPr lang="en-US">
              <a:latin typeface="Arial" panose="020B0604020202020204" pitchFamily="34" charset="0"/>
              <a:cs typeface="Arial" panose="020B0604020202020204" pitchFamily="34" charset="0"/>
            </a:rPr>
            <a:t>60-</a:t>
          </a:r>
          <a:r>
            <a:rPr lang="hu-HU">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dgm:t>
    </dgm:pt>
    <dgm:pt modelId="{4FD82D38-17EF-4D27-9C6B-CE2DCE6CBDA5}" type="parTrans" cxnId="{A4D3ED2A-9D6F-409E-8AE6-547D89519113}">
      <dgm:prSet/>
      <dgm:spPr/>
      <dgm:t>
        <a:bodyPr/>
        <a:lstStyle/>
        <a:p>
          <a:endParaRPr lang="en-US"/>
        </a:p>
      </dgm:t>
    </dgm:pt>
    <dgm:pt modelId="{F7317200-A299-4B6A-8C2A-4E2617FAB4D6}" type="sibTrans" cxnId="{A4D3ED2A-9D6F-409E-8AE6-547D89519113}">
      <dgm:prSet/>
      <dgm:spPr/>
      <dgm:t>
        <a:bodyPr/>
        <a:lstStyle/>
        <a:p>
          <a:endParaRPr lang="en-US"/>
        </a:p>
      </dgm:t>
    </dgm:pt>
    <dgm:pt modelId="{085182FD-1832-4D49-83D4-887816A44EA3}">
      <dgm:prSet/>
      <dgm:spPr/>
      <dgm:t>
        <a:bodyPr/>
        <a:lstStyle/>
        <a:p>
          <a:r>
            <a:rPr lang="hu-HU">
              <a:latin typeface="Arial" panose="020B0604020202020204" pitchFamily="34" charset="0"/>
              <a:cs typeface="Arial" panose="020B0604020202020204" pitchFamily="34" charset="0"/>
            </a:rPr>
            <a:t>neurális háló alapú </a:t>
          </a:r>
          <a:r>
            <a:rPr lang="en-US">
              <a:latin typeface="Arial" panose="020B0604020202020204" pitchFamily="34" charset="0"/>
              <a:cs typeface="Arial" panose="020B0604020202020204" pitchFamily="34" charset="0"/>
            </a:rPr>
            <a:t>módszerek (2003-)</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pl. nyelvi modellek</a:t>
          </a:r>
        </a:p>
      </dgm:t>
    </dgm:pt>
    <dgm:pt modelId="{19914D09-53A2-4CE2-B727-7F6C316D4778}" type="parTrans" cxnId="{820FD900-F07F-4229-BDB6-94B1AF763AC2}">
      <dgm:prSet/>
      <dgm:spPr/>
      <dgm:t>
        <a:bodyPr/>
        <a:lstStyle/>
        <a:p>
          <a:endParaRPr lang="en-US"/>
        </a:p>
      </dgm:t>
    </dgm:pt>
    <dgm:pt modelId="{0A688982-0113-41DA-9805-0859463A39FA}" type="sibTrans" cxnId="{820FD900-F07F-4229-BDB6-94B1AF763AC2}">
      <dgm:prSet/>
      <dgm:spPr/>
      <dgm:t>
        <a:bodyPr/>
        <a:lstStyle/>
        <a:p>
          <a:endParaRPr lang="en-US"/>
        </a:p>
      </dgm:t>
    </dgm:pt>
    <dgm:pt modelId="{902C846F-563E-4E02-A7A4-353C1871A026}">
      <dgm:prSet/>
      <dgm:spPr/>
      <dgm:t>
        <a:bodyPr/>
        <a:lstStyle/>
        <a:p>
          <a:r>
            <a:rPr lang="hu-HU">
              <a:latin typeface="Arial" panose="020B0604020202020204" pitchFamily="34" charset="0"/>
              <a:cs typeface="Arial" panose="020B0604020202020204" pitchFamily="34" charset="0"/>
            </a:rPr>
            <a:t>ma </a:t>
          </a:r>
          <a:r>
            <a:rPr lang="en-US">
              <a:latin typeface="Arial" panose="020B0604020202020204" pitchFamily="34" charset="0"/>
              <a:cs typeface="Arial" panose="020B0604020202020204" pitchFamily="34" charset="0"/>
            </a:rPr>
            <a:t>= NAGY NYELVI MODELLEK (2017-)</a:t>
          </a:r>
        </a:p>
      </dgm:t>
    </dgm:pt>
    <dgm:pt modelId="{17A98D18-E5AD-44BF-9861-8555C4FD405E}" type="parTrans" cxnId="{2E63A525-8A5A-4BCB-BA6A-FD465540EDC6}">
      <dgm:prSet/>
      <dgm:spPr/>
      <dgm:t>
        <a:bodyPr/>
        <a:lstStyle/>
        <a:p>
          <a:endParaRPr lang="en-US"/>
        </a:p>
      </dgm:t>
    </dgm:pt>
    <dgm:pt modelId="{E2868DB2-EC97-4538-B559-61753878441D}" type="sibTrans" cxnId="{2E63A525-8A5A-4BCB-BA6A-FD465540EDC6}">
      <dgm:prSet/>
      <dgm:spPr/>
      <dgm:t>
        <a:bodyPr/>
        <a:lstStyle/>
        <a:p>
          <a:endParaRPr lang="en-US"/>
        </a:p>
      </dgm:t>
    </dgm:pt>
    <dgm:pt modelId="{6F7CEC76-D7EA-401F-A152-C4260C18E9CC}" type="pres">
      <dgm:prSet presAssocID="{29DFA7C1-2204-4192-820B-CABA0AF75293}" presName="outerComposite" presStyleCnt="0">
        <dgm:presLayoutVars>
          <dgm:chMax val="5"/>
          <dgm:dir/>
          <dgm:resizeHandles val="exact"/>
        </dgm:presLayoutVars>
      </dgm:prSet>
      <dgm:spPr/>
    </dgm:pt>
    <dgm:pt modelId="{35AD29DF-DD93-4046-BAB5-B3412FF66B14}" type="pres">
      <dgm:prSet presAssocID="{29DFA7C1-2204-4192-820B-CABA0AF75293}" presName="dummyMaxCanvas" presStyleCnt="0">
        <dgm:presLayoutVars/>
      </dgm:prSet>
      <dgm:spPr/>
    </dgm:pt>
    <dgm:pt modelId="{3EA9FD67-3F3C-4D80-8BAD-559F2FC2647C}" type="pres">
      <dgm:prSet presAssocID="{29DFA7C1-2204-4192-820B-CABA0AF75293}" presName="FourNodes_1" presStyleLbl="node1" presStyleIdx="0" presStyleCnt="4">
        <dgm:presLayoutVars>
          <dgm:bulletEnabled val="1"/>
        </dgm:presLayoutVars>
      </dgm:prSet>
      <dgm:spPr/>
    </dgm:pt>
    <dgm:pt modelId="{995C2DA9-6F4E-4B07-B225-AFF024E0EEF1}" type="pres">
      <dgm:prSet presAssocID="{29DFA7C1-2204-4192-820B-CABA0AF75293}" presName="FourNodes_2" presStyleLbl="node1" presStyleIdx="1" presStyleCnt="4">
        <dgm:presLayoutVars>
          <dgm:bulletEnabled val="1"/>
        </dgm:presLayoutVars>
      </dgm:prSet>
      <dgm:spPr/>
    </dgm:pt>
    <dgm:pt modelId="{C22D088A-D0AF-4124-BCC9-8DF02BE69075}" type="pres">
      <dgm:prSet presAssocID="{29DFA7C1-2204-4192-820B-CABA0AF75293}" presName="FourNodes_3" presStyleLbl="node1" presStyleIdx="2" presStyleCnt="4">
        <dgm:presLayoutVars>
          <dgm:bulletEnabled val="1"/>
        </dgm:presLayoutVars>
      </dgm:prSet>
      <dgm:spPr/>
    </dgm:pt>
    <dgm:pt modelId="{3BDDA475-3365-48F8-8ACB-310B646251FC}" type="pres">
      <dgm:prSet presAssocID="{29DFA7C1-2204-4192-820B-CABA0AF75293}" presName="FourNodes_4" presStyleLbl="node1" presStyleIdx="3" presStyleCnt="4">
        <dgm:presLayoutVars>
          <dgm:bulletEnabled val="1"/>
        </dgm:presLayoutVars>
      </dgm:prSet>
      <dgm:spPr/>
    </dgm:pt>
    <dgm:pt modelId="{2E58FCC6-811B-4B55-9999-8A109BDB8773}" type="pres">
      <dgm:prSet presAssocID="{29DFA7C1-2204-4192-820B-CABA0AF75293}" presName="FourConn_1-2" presStyleLbl="fgAccFollowNode1" presStyleIdx="0" presStyleCnt="3">
        <dgm:presLayoutVars>
          <dgm:bulletEnabled val="1"/>
        </dgm:presLayoutVars>
      </dgm:prSet>
      <dgm:spPr/>
    </dgm:pt>
    <dgm:pt modelId="{FB7DA9BD-5028-4B02-B7FF-40653B2E2BB0}" type="pres">
      <dgm:prSet presAssocID="{29DFA7C1-2204-4192-820B-CABA0AF75293}" presName="FourConn_2-3" presStyleLbl="fgAccFollowNode1" presStyleIdx="1" presStyleCnt="3">
        <dgm:presLayoutVars>
          <dgm:bulletEnabled val="1"/>
        </dgm:presLayoutVars>
      </dgm:prSet>
      <dgm:spPr/>
    </dgm:pt>
    <dgm:pt modelId="{5D440B0C-9DAB-41CC-95E9-4EEDB4ABEC9C}" type="pres">
      <dgm:prSet presAssocID="{29DFA7C1-2204-4192-820B-CABA0AF75293}" presName="FourConn_3-4" presStyleLbl="fgAccFollowNode1" presStyleIdx="2" presStyleCnt="3">
        <dgm:presLayoutVars>
          <dgm:bulletEnabled val="1"/>
        </dgm:presLayoutVars>
      </dgm:prSet>
      <dgm:spPr/>
    </dgm:pt>
    <dgm:pt modelId="{6A1EE0A9-2F70-4CDC-8F3B-1288675357D6}" type="pres">
      <dgm:prSet presAssocID="{29DFA7C1-2204-4192-820B-CABA0AF75293}" presName="FourNodes_1_text" presStyleLbl="node1" presStyleIdx="3" presStyleCnt="4">
        <dgm:presLayoutVars>
          <dgm:bulletEnabled val="1"/>
        </dgm:presLayoutVars>
      </dgm:prSet>
      <dgm:spPr/>
    </dgm:pt>
    <dgm:pt modelId="{192C60E0-0F6D-423B-8390-F49F2BA67AE8}" type="pres">
      <dgm:prSet presAssocID="{29DFA7C1-2204-4192-820B-CABA0AF75293}" presName="FourNodes_2_text" presStyleLbl="node1" presStyleIdx="3" presStyleCnt="4">
        <dgm:presLayoutVars>
          <dgm:bulletEnabled val="1"/>
        </dgm:presLayoutVars>
      </dgm:prSet>
      <dgm:spPr/>
    </dgm:pt>
    <dgm:pt modelId="{4B576F46-D831-4F78-96D7-00540557E6BE}" type="pres">
      <dgm:prSet presAssocID="{29DFA7C1-2204-4192-820B-CABA0AF75293}" presName="FourNodes_3_text" presStyleLbl="node1" presStyleIdx="3" presStyleCnt="4">
        <dgm:presLayoutVars>
          <dgm:bulletEnabled val="1"/>
        </dgm:presLayoutVars>
      </dgm:prSet>
      <dgm:spPr/>
    </dgm:pt>
    <dgm:pt modelId="{54D5C7FE-3DA5-4B6D-B86B-7112FA6090D6}" type="pres">
      <dgm:prSet presAssocID="{29DFA7C1-2204-4192-820B-CABA0AF75293}" presName="FourNodes_4_text" presStyleLbl="node1" presStyleIdx="3" presStyleCnt="4">
        <dgm:presLayoutVars>
          <dgm:bulletEnabled val="1"/>
        </dgm:presLayoutVars>
      </dgm:prSet>
      <dgm:spPr/>
    </dgm:pt>
  </dgm:ptLst>
  <dgm:cxnLst>
    <dgm:cxn modelId="{820FD900-F07F-4229-BDB6-94B1AF763AC2}" srcId="{29DFA7C1-2204-4192-820B-CABA0AF75293}" destId="{085182FD-1832-4D49-83D4-887816A44EA3}" srcOrd="2" destOrd="0" parTransId="{19914D09-53A2-4CE2-B727-7F6C316D4778}" sibTransId="{0A688982-0113-41DA-9805-0859463A39FA}"/>
    <dgm:cxn modelId="{AD65B50A-2D0F-4FD3-B59D-03FFF80B5D3E}" type="presOf" srcId="{29DFA7C1-2204-4192-820B-CABA0AF75293}" destId="{6F7CEC76-D7EA-401F-A152-C4260C18E9CC}" srcOrd="0" destOrd="0" presId="urn:microsoft.com/office/officeart/2005/8/layout/vProcess5"/>
    <dgm:cxn modelId="{E55C7311-3BB2-45D8-8C31-C05355514FAA}" type="presOf" srcId="{902C846F-563E-4E02-A7A4-353C1871A026}" destId="{3BDDA475-3365-48F8-8ACB-310B646251FC}" srcOrd="0" destOrd="0" presId="urn:microsoft.com/office/officeart/2005/8/layout/vProcess5"/>
    <dgm:cxn modelId="{61368924-9B0A-4FA6-B524-5D07F424DF32}" type="presOf" srcId="{F7317200-A299-4B6A-8C2A-4E2617FAB4D6}" destId="{FB7DA9BD-5028-4B02-B7FF-40653B2E2BB0}" srcOrd="0" destOrd="0" presId="urn:microsoft.com/office/officeart/2005/8/layout/vProcess5"/>
    <dgm:cxn modelId="{2E63A525-8A5A-4BCB-BA6A-FD465540EDC6}" srcId="{29DFA7C1-2204-4192-820B-CABA0AF75293}" destId="{902C846F-563E-4E02-A7A4-353C1871A026}" srcOrd="3" destOrd="0" parTransId="{17A98D18-E5AD-44BF-9861-8555C4FD405E}" sibTransId="{E2868DB2-EC97-4538-B559-61753878441D}"/>
    <dgm:cxn modelId="{A4D3ED2A-9D6F-409E-8AE6-547D89519113}" srcId="{29DFA7C1-2204-4192-820B-CABA0AF75293}" destId="{3B677D53-73A5-4FBA-A8A7-4320FBA8601A}" srcOrd="1" destOrd="0" parTransId="{4FD82D38-17EF-4D27-9C6B-CE2DCE6CBDA5}" sibTransId="{F7317200-A299-4B6A-8C2A-4E2617FAB4D6}"/>
    <dgm:cxn modelId="{57857B3B-D7E1-4E1D-BAB6-5FC964D9845F}" type="presOf" srcId="{0A688982-0113-41DA-9805-0859463A39FA}" destId="{5D440B0C-9DAB-41CC-95E9-4EEDB4ABEC9C}" srcOrd="0" destOrd="0" presId="urn:microsoft.com/office/officeart/2005/8/layout/vProcess5"/>
    <dgm:cxn modelId="{16511F62-58BC-4034-BA28-8DA2A2F387F8}" srcId="{29DFA7C1-2204-4192-820B-CABA0AF75293}" destId="{BE6BB738-B36A-42F4-B1CA-B9F90D5623DF}" srcOrd="0" destOrd="0" parTransId="{36F25613-C46C-4ABA-BEA9-ED5F154A6365}" sibTransId="{CAF3EF5C-69EF-4864-9A13-20AA041EB0BE}"/>
    <dgm:cxn modelId="{296F2E59-8C78-42E9-8380-B97EB5A680DC}" type="presOf" srcId="{3B677D53-73A5-4FBA-A8A7-4320FBA8601A}" destId="{995C2DA9-6F4E-4B07-B225-AFF024E0EEF1}" srcOrd="0" destOrd="0" presId="urn:microsoft.com/office/officeart/2005/8/layout/vProcess5"/>
    <dgm:cxn modelId="{F2038B7B-CAD1-4D33-BE34-4A304EE407F3}" type="presOf" srcId="{085182FD-1832-4D49-83D4-887816A44EA3}" destId="{4B576F46-D831-4F78-96D7-00540557E6BE}" srcOrd="1" destOrd="0" presId="urn:microsoft.com/office/officeart/2005/8/layout/vProcess5"/>
    <dgm:cxn modelId="{81FC5D8F-674B-4069-9A27-4B1594AACEA2}" type="presOf" srcId="{085182FD-1832-4D49-83D4-887816A44EA3}" destId="{C22D088A-D0AF-4124-BCC9-8DF02BE69075}" srcOrd="0" destOrd="0" presId="urn:microsoft.com/office/officeart/2005/8/layout/vProcess5"/>
    <dgm:cxn modelId="{E1FA379B-32A5-4CE6-9B33-A513EC192686}" type="presOf" srcId="{CAF3EF5C-69EF-4864-9A13-20AA041EB0BE}" destId="{2E58FCC6-811B-4B55-9999-8A109BDB8773}" srcOrd="0" destOrd="0" presId="urn:microsoft.com/office/officeart/2005/8/layout/vProcess5"/>
    <dgm:cxn modelId="{DFB765B3-7C4D-4DE5-A19D-53F8D5497224}" type="presOf" srcId="{3B677D53-73A5-4FBA-A8A7-4320FBA8601A}" destId="{192C60E0-0F6D-423B-8390-F49F2BA67AE8}" srcOrd="1" destOrd="0" presId="urn:microsoft.com/office/officeart/2005/8/layout/vProcess5"/>
    <dgm:cxn modelId="{FF0BD0B7-256F-48F4-A85F-AB89649D1A1A}" type="presOf" srcId="{BE6BB738-B36A-42F4-B1CA-B9F90D5623DF}" destId="{6A1EE0A9-2F70-4CDC-8F3B-1288675357D6}" srcOrd="1" destOrd="0" presId="urn:microsoft.com/office/officeart/2005/8/layout/vProcess5"/>
    <dgm:cxn modelId="{A6DC6ED1-AAFA-447D-937D-1EF354A79D5A}" type="presOf" srcId="{902C846F-563E-4E02-A7A4-353C1871A026}" destId="{54D5C7FE-3DA5-4B6D-B86B-7112FA6090D6}" srcOrd="1" destOrd="0" presId="urn:microsoft.com/office/officeart/2005/8/layout/vProcess5"/>
    <dgm:cxn modelId="{812D96F0-CB98-4E42-BD14-2070EC1C6A93}" type="presOf" srcId="{BE6BB738-B36A-42F4-B1CA-B9F90D5623DF}" destId="{3EA9FD67-3F3C-4D80-8BAD-559F2FC2647C}" srcOrd="0" destOrd="0" presId="urn:microsoft.com/office/officeart/2005/8/layout/vProcess5"/>
    <dgm:cxn modelId="{EFBB0099-C194-4F92-B5C4-14431AF706E2}" type="presParOf" srcId="{6F7CEC76-D7EA-401F-A152-C4260C18E9CC}" destId="{35AD29DF-DD93-4046-BAB5-B3412FF66B14}" srcOrd="0" destOrd="0" presId="urn:microsoft.com/office/officeart/2005/8/layout/vProcess5"/>
    <dgm:cxn modelId="{6221D592-7024-484A-9EFC-91324B3148BB}" type="presParOf" srcId="{6F7CEC76-D7EA-401F-A152-C4260C18E9CC}" destId="{3EA9FD67-3F3C-4D80-8BAD-559F2FC2647C}" srcOrd="1" destOrd="0" presId="urn:microsoft.com/office/officeart/2005/8/layout/vProcess5"/>
    <dgm:cxn modelId="{B3291049-F76F-4E17-84F5-E7FE380DEBD1}" type="presParOf" srcId="{6F7CEC76-D7EA-401F-A152-C4260C18E9CC}" destId="{995C2DA9-6F4E-4B07-B225-AFF024E0EEF1}" srcOrd="2" destOrd="0" presId="urn:microsoft.com/office/officeart/2005/8/layout/vProcess5"/>
    <dgm:cxn modelId="{6BA59F38-6961-45D6-BB68-492CDACF19DD}" type="presParOf" srcId="{6F7CEC76-D7EA-401F-A152-C4260C18E9CC}" destId="{C22D088A-D0AF-4124-BCC9-8DF02BE69075}" srcOrd="3" destOrd="0" presId="urn:microsoft.com/office/officeart/2005/8/layout/vProcess5"/>
    <dgm:cxn modelId="{BB344F09-C511-4B01-B2E2-85BC7E27CFB4}" type="presParOf" srcId="{6F7CEC76-D7EA-401F-A152-C4260C18E9CC}" destId="{3BDDA475-3365-48F8-8ACB-310B646251FC}" srcOrd="4" destOrd="0" presId="urn:microsoft.com/office/officeart/2005/8/layout/vProcess5"/>
    <dgm:cxn modelId="{AE6CC7C1-721E-442F-9C2D-E44F6459B390}" type="presParOf" srcId="{6F7CEC76-D7EA-401F-A152-C4260C18E9CC}" destId="{2E58FCC6-811B-4B55-9999-8A109BDB8773}" srcOrd="5" destOrd="0" presId="urn:microsoft.com/office/officeart/2005/8/layout/vProcess5"/>
    <dgm:cxn modelId="{03B77D84-272C-4EFE-8FC9-0EC7D0FDCE2F}" type="presParOf" srcId="{6F7CEC76-D7EA-401F-A152-C4260C18E9CC}" destId="{FB7DA9BD-5028-4B02-B7FF-40653B2E2BB0}" srcOrd="6" destOrd="0" presId="urn:microsoft.com/office/officeart/2005/8/layout/vProcess5"/>
    <dgm:cxn modelId="{9CE4C090-3A85-4C4D-A070-54EB8BEA342D}" type="presParOf" srcId="{6F7CEC76-D7EA-401F-A152-C4260C18E9CC}" destId="{5D440B0C-9DAB-41CC-95E9-4EEDB4ABEC9C}" srcOrd="7" destOrd="0" presId="urn:microsoft.com/office/officeart/2005/8/layout/vProcess5"/>
    <dgm:cxn modelId="{9D6A6D23-F584-423B-8464-4F601FF6F068}" type="presParOf" srcId="{6F7CEC76-D7EA-401F-A152-C4260C18E9CC}" destId="{6A1EE0A9-2F70-4CDC-8F3B-1288675357D6}" srcOrd="8" destOrd="0" presId="urn:microsoft.com/office/officeart/2005/8/layout/vProcess5"/>
    <dgm:cxn modelId="{12116278-43DF-41E5-9456-6B91C48F1F2D}" type="presParOf" srcId="{6F7CEC76-D7EA-401F-A152-C4260C18E9CC}" destId="{192C60E0-0F6D-423B-8390-F49F2BA67AE8}" srcOrd="9" destOrd="0" presId="urn:microsoft.com/office/officeart/2005/8/layout/vProcess5"/>
    <dgm:cxn modelId="{01DB30B9-A15F-4F2D-A154-07531D79E49D}" type="presParOf" srcId="{6F7CEC76-D7EA-401F-A152-C4260C18E9CC}" destId="{4B576F46-D831-4F78-96D7-00540557E6BE}" srcOrd="10" destOrd="0" presId="urn:microsoft.com/office/officeart/2005/8/layout/vProcess5"/>
    <dgm:cxn modelId="{CF87B55A-4814-423F-887B-4E96A2FD0FE4}" type="presParOf" srcId="{6F7CEC76-D7EA-401F-A152-C4260C18E9CC}" destId="{54D5C7FE-3DA5-4B6D-B86B-7112FA6090D6}"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AEDB2-82E8-4BE2-AAA8-5E1E20135153}"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hu-HU"/>
        </a:p>
      </dgm:t>
    </dgm:pt>
    <dgm:pt modelId="{48D16F5E-2055-4452-A44E-D2800AAB7FD7}">
      <dgm:prSet phldrT="[Text]" custT="1"/>
      <dgm:spPr>
        <a:solidFill>
          <a:schemeClr val="accent4"/>
        </a:solidFill>
      </dgm:spPr>
      <dgm:t>
        <a:bodyPr/>
        <a:lstStyle/>
        <a:p>
          <a:endParaRPr lang="hu-HU" sz="1600">
            <a:latin typeface="Calibri" panose="020F0502020204030204" pitchFamily="34" charset="0"/>
            <a:cs typeface="Calibri" panose="020F0502020204030204" pitchFamily="34" charset="0"/>
          </a:endParaRPr>
        </a:p>
      </dgm:t>
    </dgm:pt>
    <dgm:pt modelId="{5D5CDC2A-26AE-448A-9D6A-8B9F0297F734}" type="parTrans" cxnId="{BDD02BBE-DAFA-483A-97C9-7D849AE4C0F1}">
      <dgm:prSet/>
      <dgm:spPr/>
      <dgm:t>
        <a:bodyPr/>
        <a:lstStyle/>
        <a:p>
          <a:endParaRPr lang="hu-HU"/>
        </a:p>
      </dgm:t>
    </dgm:pt>
    <dgm:pt modelId="{F028EFD2-FE54-46CF-A3CB-D2967CC06082}" type="sibTrans" cxnId="{BDD02BBE-DAFA-483A-97C9-7D849AE4C0F1}">
      <dgm:prSet custT="1"/>
      <dgm:spPr/>
      <dgm:t>
        <a:bodyPr/>
        <a:lstStyle/>
        <a:p>
          <a:endParaRPr lang="hu-HU" sz="1800">
            <a:latin typeface="Calibri" panose="020F0502020204030204" pitchFamily="34" charset="0"/>
            <a:cs typeface="Calibri" panose="020F0502020204030204" pitchFamily="34" charset="0"/>
          </a:endParaRPr>
        </a:p>
      </dgm:t>
    </dgm:pt>
    <dgm:pt modelId="{FC3DAE33-D4AA-4B9F-B916-D3F547AD6335}">
      <dgm:prSet phldrT="[Text]" custT="1"/>
      <dgm:spPr/>
      <dgm:t>
        <a:bodyPr/>
        <a:lstStyle/>
        <a:p>
          <a:pPr algn="ctr"/>
          <a:r>
            <a:rPr lang="hu-HU" sz="1200">
              <a:latin typeface="Calibri" panose="020F0502020204030204" pitchFamily="34" charset="0"/>
              <a:cs typeface="Calibri" panose="020F0502020204030204" pitchFamily="34" charset="0"/>
            </a:rPr>
            <a:t>[[-0.2, 1.3, ..., 0.5, -0.1],</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  [0.4, -0.3, ..., 0.2, 1.1],</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 [-1.2, -0.4, ..., -0.7, 2.3],]</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[[0.00005, 0.00007, ..., 0.00004, 0.00006],</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[0.00006, 0.00005, ..., 0.00004, 0.00008],</a:t>
          </a:r>
          <a:br>
            <a:rPr lang="hu-HU" sz="1200">
              <a:latin typeface="Calibri" panose="020F0502020204030204" pitchFamily="34" charset="0"/>
              <a:cs typeface="Calibri" panose="020F0502020204030204" pitchFamily="34" charset="0"/>
            </a:rPr>
          </a:br>
          <a:r>
            <a:rPr lang="hu-HU" sz="1200">
              <a:latin typeface="Calibri" panose="020F0502020204030204" pitchFamily="34" charset="0"/>
              <a:cs typeface="Calibri" panose="020F0502020204030204" pitchFamily="34" charset="0"/>
            </a:rPr>
            <a:t> [0.00004, 0.00005, ..., 0.00003, 0.00009],]</a:t>
          </a:r>
        </a:p>
      </dgm:t>
    </dgm:pt>
    <dgm:pt modelId="{B1C76F2F-70EB-4AE7-91CD-1851D7C81722}" type="parTrans" cxnId="{321A7A90-1C16-48A8-8A5E-6F9B173D861E}">
      <dgm:prSet/>
      <dgm:spPr/>
      <dgm:t>
        <a:bodyPr/>
        <a:lstStyle/>
        <a:p>
          <a:endParaRPr lang="hu-HU"/>
        </a:p>
      </dgm:t>
    </dgm:pt>
    <dgm:pt modelId="{97653C7D-B374-4961-A3E8-7BA7FBF50091}" type="sibTrans" cxnId="{321A7A90-1C16-48A8-8A5E-6F9B173D861E}">
      <dgm:prSet custT="1"/>
      <dgm:spPr>
        <a:solidFill>
          <a:srgbClr val="657E2A"/>
        </a:solidFill>
      </dgm:spPr>
      <dgm:t>
        <a:bodyPr/>
        <a:lstStyle/>
        <a:p>
          <a:endParaRPr lang="hu-HU" sz="1800">
            <a:latin typeface="Calibri" panose="020F0502020204030204" pitchFamily="34" charset="0"/>
            <a:cs typeface="Calibri" panose="020F0502020204030204" pitchFamily="34" charset="0"/>
          </a:endParaRPr>
        </a:p>
      </dgm:t>
    </dgm:pt>
    <dgm:pt modelId="{66886DCC-B5D3-4129-9617-2B953ED160BD}">
      <dgm:prSet phldrT="[Text]" phldr="1"/>
      <dgm:spPr/>
      <dgm:t>
        <a:bodyPr/>
        <a:lstStyle/>
        <a:p>
          <a:endParaRPr lang="hu-HU"/>
        </a:p>
      </dgm:t>
    </dgm:pt>
    <dgm:pt modelId="{7B0798CE-16FD-4103-A5F2-001A46AB667A}" type="sibTrans" cxnId="{A810206C-F5E3-48EB-800B-7FACF4DA9E76}">
      <dgm:prSet/>
      <dgm:spPr/>
      <dgm:t>
        <a:bodyPr/>
        <a:lstStyle/>
        <a:p>
          <a:endParaRPr lang="hu-HU"/>
        </a:p>
      </dgm:t>
    </dgm:pt>
    <dgm:pt modelId="{0C4DBF0E-A585-4F02-B16F-CD3790902506}" type="parTrans" cxnId="{A810206C-F5E3-48EB-800B-7FACF4DA9E76}">
      <dgm:prSet/>
      <dgm:spPr/>
      <dgm:t>
        <a:bodyPr/>
        <a:lstStyle/>
        <a:p>
          <a:endParaRPr lang="hu-HU"/>
        </a:p>
      </dgm:t>
    </dgm:pt>
    <dgm:pt modelId="{92B0A628-063B-404D-A3B3-FB4F7DD7BEF6}" type="pres">
      <dgm:prSet presAssocID="{B11AEDB2-82E8-4BE2-AAA8-5E1E20135153}" presName="Name0" presStyleCnt="0">
        <dgm:presLayoutVars>
          <dgm:dir val="rev"/>
          <dgm:resizeHandles val="exact"/>
        </dgm:presLayoutVars>
      </dgm:prSet>
      <dgm:spPr/>
    </dgm:pt>
    <dgm:pt modelId="{18E3CFDE-9435-467A-B6BD-92961351167D}" type="pres">
      <dgm:prSet presAssocID="{48D16F5E-2055-4452-A44E-D2800AAB7FD7}" presName="node" presStyleLbl="node1" presStyleIdx="0" presStyleCnt="3" custScaleX="141395" custLinFactNeighborX="5" custLinFactNeighborY="812">
        <dgm:presLayoutVars>
          <dgm:bulletEnabled val="1"/>
        </dgm:presLayoutVars>
      </dgm:prSet>
      <dgm:spPr/>
    </dgm:pt>
    <dgm:pt modelId="{5867CB7D-0778-49DC-874C-9731C29C7FE6}" type="pres">
      <dgm:prSet presAssocID="{F028EFD2-FE54-46CF-A3CB-D2967CC06082}" presName="sibTrans" presStyleLbl="sibTrans2D1" presStyleIdx="0" presStyleCnt="2"/>
      <dgm:spPr/>
    </dgm:pt>
    <dgm:pt modelId="{B45CF41B-FA22-49AB-9C1B-B7E7712FB31E}" type="pres">
      <dgm:prSet presAssocID="{F028EFD2-FE54-46CF-A3CB-D2967CC06082}" presName="connectorText" presStyleLbl="sibTrans2D1" presStyleIdx="0" presStyleCnt="2"/>
      <dgm:spPr/>
    </dgm:pt>
    <dgm:pt modelId="{C54D3BE9-6412-4BFA-95CF-9525A2836303}" type="pres">
      <dgm:prSet presAssocID="{FC3DAE33-D4AA-4B9F-B916-D3F547AD6335}" presName="node" presStyleLbl="node1" presStyleIdx="1" presStyleCnt="3" custLinFactNeighborX="14676" custLinFactNeighborY="-493">
        <dgm:presLayoutVars>
          <dgm:bulletEnabled val="1"/>
        </dgm:presLayoutVars>
      </dgm:prSet>
      <dgm:spPr/>
    </dgm:pt>
    <dgm:pt modelId="{6BD20ED2-7A19-40B0-8B45-EDF916CDB561}" type="pres">
      <dgm:prSet presAssocID="{97653C7D-B374-4961-A3E8-7BA7FBF50091}" presName="sibTrans" presStyleLbl="sibTrans2D1" presStyleIdx="1" presStyleCnt="2" custLinFactNeighborX="3846" custLinFactNeighborY="32"/>
      <dgm:spPr/>
    </dgm:pt>
    <dgm:pt modelId="{22038320-04C8-4602-8EE4-FADA7C8B00D5}" type="pres">
      <dgm:prSet presAssocID="{97653C7D-B374-4961-A3E8-7BA7FBF50091}" presName="connectorText" presStyleLbl="sibTrans2D1" presStyleIdx="1" presStyleCnt="2"/>
      <dgm:spPr/>
    </dgm:pt>
    <dgm:pt modelId="{17A4C60B-28F5-4C67-8A19-D3B513C25C09}" type="pres">
      <dgm:prSet presAssocID="{66886DCC-B5D3-4129-9617-2B953ED160BD}" presName="node" presStyleLbl="node1" presStyleIdx="2" presStyleCnt="3">
        <dgm:presLayoutVars>
          <dgm:bulletEnabled val="1"/>
        </dgm:presLayoutVars>
      </dgm:prSet>
      <dgm:spPr/>
    </dgm:pt>
  </dgm:ptLst>
  <dgm:cxnLst>
    <dgm:cxn modelId="{CF520134-FD94-4272-8019-2F32FE3FE3E3}" type="presOf" srcId="{F028EFD2-FE54-46CF-A3CB-D2967CC06082}" destId="{B45CF41B-FA22-49AB-9C1B-B7E7712FB31E}" srcOrd="1" destOrd="0" presId="urn:microsoft.com/office/officeart/2005/8/layout/process1"/>
    <dgm:cxn modelId="{7E1BB963-CE01-4DA0-9B6C-7D7D3F5F0012}" type="presOf" srcId="{48D16F5E-2055-4452-A44E-D2800AAB7FD7}" destId="{18E3CFDE-9435-467A-B6BD-92961351167D}" srcOrd="0" destOrd="0" presId="urn:microsoft.com/office/officeart/2005/8/layout/process1"/>
    <dgm:cxn modelId="{A810206C-F5E3-48EB-800B-7FACF4DA9E76}" srcId="{B11AEDB2-82E8-4BE2-AAA8-5E1E20135153}" destId="{66886DCC-B5D3-4129-9617-2B953ED160BD}" srcOrd="2" destOrd="0" parTransId="{0C4DBF0E-A585-4F02-B16F-CD3790902506}" sibTransId="{7B0798CE-16FD-4103-A5F2-001A46AB667A}"/>
    <dgm:cxn modelId="{13BFCE7A-7DC7-48D6-A176-965242C15B89}" type="presOf" srcId="{97653C7D-B374-4961-A3E8-7BA7FBF50091}" destId="{22038320-04C8-4602-8EE4-FADA7C8B00D5}" srcOrd="1" destOrd="0" presId="urn:microsoft.com/office/officeart/2005/8/layout/process1"/>
    <dgm:cxn modelId="{80ECC783-B4A2-470A-8C4D-55C2F698CC4D}" type="presOf" srcId="{B11AEDB2-82E8-4BE2-AAA8-5E1E20135153}" destId="{92B0A628-063B-404D-A3B3-FB4F7DD7BEF6}" srcOrd="0" destOrd="0" presId="urn:microsoft.com/office/officeart/2005/8/layout/process1"/>
    <dgm:cxn modelId="{321A7A90-1C16-48A8-8A5E-6F9B173D861E}" srcId="{B11AEDB2-82E8-4BE2-AAA8-5E1E20135153}" destId="{FC3DAE33-D4AA-4B9F-B916-D3F547AD6335}" srcOrd="1" destOrd="0" parTransId="{B1C76F2F-70EB-4AE7-91CD-1851D7C81722}" sibTransId="{97653C7D-B374-4961-A3E8-7BA7FBF50091}"/>
    <dgm:cxn modelId="{7CCB2B99-D94E-440F-B6CE-F7EDA48BC7BC}" type="presOf" srcId="{66886DCC-B5D3-4129-9617-2B953ED160BD}" destId="{17A4C60B-28F5-4C67-8A19-D3B513C25C09}" srcOrd="0" destOrd="0" presId="urn:microsoft.com/office/officeart/2005/8/layout/process1"/>
    <dgm:cxn modelId="{C791169C-BB3A-4C91-9A7E-539F254A9326}" type="presOf" srcId="{FC3DAE33-D4AA-4B9F-B916-D3F547AD6335}" destId="{C54D3BE9-6412-4BFA-95CF-9525A2836303}" srcOrd="0" destOrd="0" presId="urn:microsoft.com/office/officeart/2005/8/layout/process1"/>
    <dgm:cxn modelId="{38B67F9C-0986-48A2-BB2A-B00477A61951}" type="presOf" srcId="{F028EFD2-FE54-46CF-A3CB-D2967CC06082}" destId="{5867CB7D-0778-49DC-874C-9731C29C7FE6}" srcOrd="0" destOrd="0" presId="urn:microsoft.com/office/officeart/2005/8/layout/process1"/>
    <dgm:cxn modelId="{BDD02BBE-DAFA-483A-97C9-7D849AE4C0F1}" srcId="{B11AEDB2-82E8-4BE2-AAA8-5E1E20135153}" destId="{48D16F5E-2055-4452-A44E-D2800AAB7FD7}" srcOrd="0" destOrd="0" parTransId="{5D5CDC2A-26AE-448A-9D6A-8B9F0297F734}" sibTransId="{F028EFD2-FE54-46CF-A3CB-D2967CC06082}"/>
    <dgm:cxn modelId="{5CB9B3DA-EB91-4E72-A26B-0D3FA20F41AB}" type="presOf" srcId="{97653C7D-B374-4961-A3E8-7BA7FBF50091}" destId="{6BD20ED2-7A19-40B0-8B45-EDF916CDB561}" srcOrd="0" destOrd="0" presId="urn:microsoft.com/office/officeart/2005/8/layout/process1"/>
    <dgm:cxn modelId="{420A92E4-0A1D-47B3-9E5C-B8EA79CBEEAB}" type="presParOf" srcId="{92B0A628-063B-404D-A3B3-FB4F7DD7BEF6}" destId="{18E3CFDE-9435-467A-B6BD-92961351167D}" srcOrd="0" destOrd="0" presId="urn:microsoft.com/office/officeart/2005/8/layout/process1"/>
    <dgm:cxn modelId="{84CFBEF7-0870-40E5-B9B5-F9C67F684927}" type="presParOf" srcId="{92B0A628-063B-404D-A3B3-FB4F7DD7BEF6}" destId="{5867CB7D-0778-49DC-874C-9731C29C7FE6}" srcOrd="1" destOrd="0" presId="urn:microsoft.com/office/officeart/2005/8/layout/process1"/>
    <dgm:cxn modelId="{8A8CE031-1EBA-421A-B45A-B3F31FCF2CF8}" type="presParOf" srcId="{5867CB7D-0778-49DC-874C-9731C29C7FE6}" destId="{B45CF41B-FA22-49AB-9C1B-B7E7712FB31E}" srcOrd="0" destOrd="0" presId="urn:microsoft.com/office/officeart/2005/8/layout/process1"/>
    <dgm:cxn modelId="{7E1CD493-07ED-49DA-A4CB-E5AE861C384B}" type="presParOf" srcId="{92B0A628-063B-404D-A3B3-FB4F7DD7BEF6}" destId="{C54D3BE9-6412-4BFA-95CF-9525A2836303}" srcOrd="2" destOrd="0" presId="urn:microsoft.com/office/officeart/2005/8/layout/process1"/>
    <dgm:cxn modelId="{E059E764-94E8-4375-A005-18E39FCA0E07}" type="presParOf" srcId="{92B0A628-063B-404D-A3B3-FB4F7DD7BEF6}" destId="{6BD20ED2-7A19-40B0-8B45-EDF916CDB561}" srcOrd="3" destOrd="0" presId="urn:microsoft.com/office/officeart/2005/8/layout/process1"/>
    <dgm:cxn modelId="{4838BDD8-DF18-412A-8407-FB8A46AB8FAC}" type="presParOf" srcId="{6BD20ED2-7A19-40B0-8B45-EDF916CDB561}" destId="{22038320-04C8-4602-8EE4-FADA7C8B00D5}" srcOrd="0" destOrd="0" presId="urn:microsoft.com/office/officeart/2005/8/layout/process1"/>
    <dgm:cxn modelId="{246BA0B4-749B-4E31-91B5-FE558E705900}" type="presParOf" srcId="{92B0A628-063B-404D-A3B3-FB4F7DD7BEF6}" destId="{17A4C60B-28F5-4C67-8A19-D3B513C25C0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CCD10-C180-4A32-A27C-01A10082049A}" type="doc">
      <dgm:prSet loTypeId="urn:microsoft.com/office/officeart/2005/8/layout/process1" loCatId="process" qsTypeId="urn:microsoft.com/office/officeart/2005/8/quickstyle/simple1" qsCatId="simple" csTypeId="urn:microsoft.com/office/officeart/2005/8/colors/colorful1" csCatId="colorful" phldr="1"/>
      <dgm:spPr/>
    </dgm:pt>
    <dgm:pt modelId="{A014F6B5-E9CE-49DB-AAD5-0BA2A7048015}">
      <dgm:prSet phldrT="[Text]" custT="1"/>
      <dgm:spPr/>
      <dgm:t>
        <a:bodyPr/>
        <a:lstStyle/>
        <a:p>
          <a:pPr algn="ctr"/>
          <a:r>
            <a:rPr lang="en-US" sz="1800" b="0" u="sng">
              <a:solidFill>
                <a:schemeClr val="tx1"/>
              </a:solidFill>
              <a:latin typeface="Calibri" panose="020F0502020204030204" pitchFamily="34" charset="0"/>
              <a:cs typeface="Calibri" panose="020F0502020204030204" pitchFamily="34" charset="0"/>
            </a:rPr>
            <a:t>szöveg</a:t>
          </a:r>
          <a:r>
            <a:rPr lang="hu-HU" sz="1800" b="0">
              <a:solidFill>
                <a:schemeClr val="tx1"/>
              </a:solidFill>
              <a:latin typeface="Calibri" panose="020F0502020204030204" pitchFamily="34" charset="0"/>
              <a:cs typeface="Calibri" panose="020F0502020204030204" pitchFamily="34" charset="0"/>
            </a:rPr>
            <a:t>:</a:t>
          </a:r>
          <a:br>
            <a:rPr lang="hu-HU" sz="1800">
              <a:solidFill>
                <a:schemeClr val="tx1"/>
              </a:solidFill>
              <a:latin typeface="Calibri" panose="020F0502020204030204" pitchFamily="34" charset="0"/>
              <a:cs typeface="Calibri" panose="020F0502020204030204" pitchFamily="34" charset="0"/>
            </a:rPr>
          </a:br>
          <a:r>
            <a:rPr lang="en-US" sz="1800" i="1">
              <a:solidFill>
                <a:schemeClr val="tx1"/>
              </a:solidFill>
              <a:latin typeface="Calibri" panose="020F0502020204030204" pitchFamily="34" charset="0"/>
              <a:cs typeface="Calibri" panose="020F0502020204030204" pitchFamily="34" charset="0"/>
            </a:rPr>
            <a:t>most lawyers are not </a:t>
          </a:r>
          <a:r>
            <a:rPr lang="hu-HU" sz="1800">
              <a:solidFill>
                <a:schemeClr val="tx1"/>
              </a:solidFill>
              <a:latin typeface="Calibri" panose="020F0502020204030204" pitchFamily="34" charset="0"/>
              <a:cs typeface="Calibri" panose="020F0502020204030204" pitchFamily="34" charset="0"/>
            </a:rPr>
            <a:t>[...]</a:t>
          </a:r>
          <a:br>
            <a:rPr lang="hu-HU" sz="1800">
              <a:solidFill>
                <a:schemeClr val="tx1"/>
              </a:solidFill>
              <a:latin typeface="Calibri" panose="020F0502020204030204" pitchFamily="34" charset="0"/>
              <a:cs typeface="Calibri" panose="020F0502020204030204" pitchFamily="34" charset="0"/>
            </a:rPr>
          </a:br>
          <a:r>
            <a:rPr lang="hu-HU" sz="1200">
              <a:solidFill>
                <a:schemeClr val="tx1"/>
              </a:solidFill>
              <a:latin typeface="Calibri" panose="020F0502020204030204" pitchFamily="34" charset="0"/>
              <a:cs typeface="Calibri" panose="020F0502020204030204" pitchFamily="34" charset="0"/>
            </a:rPr>
            <a:t>(max</a:t>
          </a:r>
          <a:r>
            <a:rPr lang="hu-HU" sz="1200" b="1">
              <a:solidFill>
                <a:schemeClr val="tx1"/>
              </a:solidFill>
              <a:latin typeface="Calibri" panose="020F0502020204030204" pitchFamily="34" charset="0"/>
              <a:cs typeface="Calibri" panose="020F0502020204030204" pitchFamily="34" charset="0"/>
            </a:rPr>
            <a:t>. context length</a:t>
          </a:r>
          <a:r>
            <a:rPr lang="en-US" sz="1200" b="1">
              <a:solidFill>
                <a:schemeClr val="tx1"/>
              </a:solidFill>
              <a:latin typeface="Calibri" panose="020F0502020204030204" pitchFamily="34" charset="0"/>
              <a:cs typeface="Calibri" panose="020F0502020204030204" pitchFamily="34" charset="0"/>
            </a:rPr>
            <a:t>, </a:t>
          </a:r>
          <a:r>
            <a:rPr lang="en-US" sz="1200" b="0">
              <a:solidFill>
                <a:schemeClr val="tx1"/>
              </a:solidFill>
              <a:latin typeface="Calibri" panose="020F0502020204030204" pitchFamily="34" charset="0"/>
              <a:cs typeface="Calibri" panose="020F0502020204030204" pitchFamily="34" charset="0"/>
            </a:rPr>
            <a:t>tokenben számolva</a:t>
          </a:r>
          <a:r>
            <a:rPr lang="hu-HU" sz="1200">
              <a:solidFill>
                <a:schemeClr val="tx1"/>
              </a:solidFill>
              <a:latin typeface="Calibri" panose="020F0502020204030204" pitchFamily="34" charset="0"/>
              <a:cs typeface="Calibri" panose="020F0502020204030204" pitchFamily="34" charset="0"/>
            </a:rPr>
            <a:t>,</a:t>
          </a:r>
          <a:br>
            <a:rPr lang="en-US" sz="1200">
              <a:solidFill>
                <a:schemeClr val="tx1"/>
              </a:solidFill>
              <a:latin typeface="Calibri" panose="020F0502020204030204" pitchFamily="34" charset="0"/>
              <a:cs typeface="Calibri" panose="020F0502020204030204" pitchFamily="34" charset="0"/>
            </a:rPr>
          </a:br>
          <a:r>
            <a:rPr lang="en-US" sz="1200">
              <a:solidFill>
                <a:schemeClr val="tx1"/>
              </a:solidFill>
              <a:latin typeface="Calibri" panose="020F0502020204030204" pitchFamily="34" charset="0"/>
              <a:cs typeface="Calibri" panose="020F0502020204030204" pitchFamily="34" charset="0"/>
            </a:rPr>
            <a:t>e</a:t>
          </a:r>
          <a:r>
            <a:rPr lang="hu-HU" sz="1200">
              <a:solidFill>
                <a:schemeClr val="tx1"/>
              </a:solidFill>
              <a:latin typeface="Calibri" panose="020F0502020204030204" pitchFamily="34" charset="0"/>
              <a:cs typeface="Calibri" panose="020F0502020204030204" pitchFamily="34" charset="0"/>
            </a:rPr>
            <a:t>.g. 4096</a:t>
          </a:r>
          <a:r>
            <a:rPr lang="en-US" sz="1200">
              <a:solidFill>
                <a:schemeClr val="tx1"/>
              </a:solidFill>
              <a:latin typeface="Calibri" panose="020F0502020204030204" pitchFamily="34" charset="0"/>
              <a:cs typeface="Calibri" panose="020F0502020204030204" pitchFamily="34" charset="0"/>
            </a:rPr>
            <a:t> tokens</a:t>
          </a:r>
          <a:r>
            <a:rPr lang="hu-HU" sz="1200">
              <a:solidFill>
                <a:schemeClr val="tx1"/>
              </a:solidFill>
              <a:latin typeface="Calibri" panose="020F0502020204030204" pitchFamily="34" charset="0"/>
              <a:cs typeface="Calibri" panose="020F0502020204030204" pitchFamily="34" charset="0"/>
            </a:rPr>
            <a:t>)</a:t>
          </a:r>
        </a:p>
      </dgm:t>
    </dgm:pt>
    <dgm:pt modelId="{AF3BBEAF-C209-4CB2-8431-270CF57E0745}" type="parTrans" cxnId="{211DA2A4-A1C0-4EA9-A988-F36E606C3794}">
      <dgm:prSet/>
      <dgm:spPr/>
      <dgm:t>
        <a:bodyPr/>
        <a:lstStyle/>
        <a:p>
          <a:endParaRPr lang="hu-HU"/>
        </a:p>
      </dgm:t>
    </dgm:pt>
    <dgm:pt modelId="{344DFBC1-D537-423F-B289-95E4EC3D7AE6}" type="sibTrans" cxnId="{211DA2A4-A1C0-4EA9-A988-F36E606C3794}">
      <dgm:prSet/>
      <dgm:spPr/>
      <dgm:t>
        <a:bodyPr/>
        <a:lstStyle/>
        <a:p>
          <a:endParaRPr lang="hu-HU"/>
        </a:p>
      </dgm:t>
    </dgm:pt>
    <dgm:pt modelId="{5DD76250-D6FE-4E95-93AC-E9A61F5DEBD9}">
      <dgm:prSet phldrT="[Text]" custT="1"/>
      <dgm:spPr/>
      <dgm:t>
        <a:bodyPr/>
        <a:lstStyle/>
        <a:p>
          <a:r>
            <a:rPr lang="hu-HU" sz="1800" b="1" u="sng">
              <a:solidFill>
                <a:schemeClr val="tx1"/>
              </a:solidFill>
              <a:latin typeface="Calibri" panose="020F0502020204030204" pitchFamily="34" charset="0"/>
              <a:cs typeface="Calibri" panose="020F0502020204030204" pitchFamily="34" charset="0"/>
            </a:rPr>
            <a:t>token</a:t>
          </a:r>
          <a:r>
            <a:rPr lang="en-US" sz="1800" b="1" u="sng">
              <a:solidFill>
                <a:schemeClr val="tx1"/>
              </a:solidFill>
              <a:latin typeface="Calibri" panose="020F0502020204030204" pitchFamily="34" charset="0"/>
              <a:cs typeface="Calibri" panose="020F0502020204030204" pitchFamily="34" charset="0"/>
            </a:rPr>
            <a:t>ek</a:t>
          </a:r>
          <a:r>
            <a:rPr lang="hu-HU" sz="1800" b="0">
              <a:solidFill>
                <a:schemeClr val="tx1"/>
              </a:solidFill>
              <a:latin typeface="Calibri" panose="020F0502020204030204" pitchFamily="34" charset="0"/>
              <a:cs typeface="Calibri" panose="020F0502020204030204" pitchFamily="34" charset="0"/>
            </a:rPr>
            <a:t>:</a:t>
          </a:r>
          <a:br>
            <a:rPr lang="hu-HU" sz="1800" b="0">
              <a:solidFill>
                <a:schemeClr val="tx1"/>
              </a:solidFill>
              <a:latin typeface="Calibri" panose="020F0502020204030204" pitchFamily="34" charset="0"/>
              <a:cs typeface="Calibri" panose="020F0502020204030204" pitchFamily="34" charset="0"/>
            </a:rPr>
          </a:br>
          <a:r>
            <a:rPr lang="hu-HU" sz="1800" b="0" i="0">
              <a:solidFill>
                <a:schemeClr val="tx1"/>
              </a:solidFill>
              <a:latin typeface="Calibri" panose="020F0502020204030204" pitchFamily="34" charset="0"/>
              <a:cs typeface="Calibri" panose="020F0502020204030204" pitchFamily="34" charset="0"/>
            </a:rPr>
            <a:t>[1712, 9326, 389, 407, 6646</a:t>
          </a:r>
          <a:r>
            <a:rPr lang="en-US" sz="1800" b="0" i="0">
              <a:solidFill>
                <a:schemeClr val="tx1"/>
              </a:solidFill>
              <a:latin typeface="Calibri" panose="020F0502020204030204" pitchFamily="34" charset="0"/>
              <a:cs typeface="Calibri" panose="020F0502020204030204" pitchFamily="34" charset="0"/>
            </a:rPr>
            <a:t>, </a:t>
          </a:r>
          <a:r>
            <a:rPr lang="hu-HU" sz="1800" b="0" i="0">
              <a:solidFill>
                <a:schemeClr val="tx1"/>
              </a:solidFill>
              <a:latin typeface="Calibri" panose="020F0502020204030204" pitchFamily="34" charset="0"/>
              <a:cs typeface="Calibri" panose="020F0502020204030204" pitchFamily="34" charset="0"/>
            </a:rPr>
            <a:t> ...]</a:t>
          </a:r>
          <a:br>
            <a:rPr lang="hu-HU" sz="1800" b="0" i="0">
              <a:solidFill>
                <a:schemeClr val="tx1"/>
              </a:solidFill>
              <a:latin typeface="Calibri" panose="020F0502020204030204" pitchFamily="34" charset="0"/>
              <a:cs typeface="Calibri" panose="020F0502020204030204" pitchFamily="34" charset="0"/>
            </a:rPr>
          </a:br>
          <a:r>
            <a:rPr lang="hu-HU" sz="1200" b="0" i="0">
              <a:solidFill>
                <a:schemeClr val="tx1"/>
              </a:solidFill>
              <a:latin typeface="Calibri" panose="020F0502020204030204" pitchFamily="34" charset="0"/>
              <a:cs typeface="Calibri" panose="020F0502020204030204" pitchFamily="34" charset="0"/>
            </a:rPr>
            <a:t>(</a:t>
          </a:r>
          <a:r>
            <a:rPr lang="en-US" sz="1200" b="0" i="0">
              <a:solidFill>
                <a:schemeClr val="tx1"/>
              </a:solidFill>
              <a:latin typeface="Calibri" panose="020F0502020204030204" pitchFamily="34" charset="0"/>
              <a:cs typeface="Calibri" panose="020F0502020204030204" pitchFamily="34" charset="0"/>
            </a:rPr>
            <a:t>szótárméret</a:t>
          </a:r>
          <a:r>
            <a:rPr lang="hu-HU" sz="1200" b="0" i="0">
              <a:solidFill>
                <a:schemeClr val="tx1"/>
              </a:solidFill>
              <a:latin typeface="Calibri" panose="020F0502020204030204" pitchFamily="34" charset="0"/>
              <a:cs typeface="Calibri" panose="020F0502020204030204" pitchFamily="34" charset="0"/>
            </a:rPr>
            <a:t>: ~</a:t>
          </a:r>
          <a:r>
            <a:rPr lang="en-US" sz="1200" b="0" i="0">
              <a:solidFill>
                <a:schemeClr val="tx1"/>
              </a:solidFill>
              <a:latin typeface="Calibri" panose="020F0502020204030204" pitchFamily="34" charset="0"/>
              <a:cs typeface="Calibri" panose="020F0502020204030204" pitchFamily="34" charset="0"/>
            </a:rPr>
            <a:t>50 257</a:t>
          </a:r>
          <a:r>
            <a:rPr lang="hu-HU" sz="1200" b="0" i="0">
              <a:solidFill>
                <a:schemeClr val="tx1"/>
              </a:solidFill>
              <a:latin typeface="Calibri" panose="020F0502020204030204" pitchFamily="34" charset="0"/>
              <a:cs typeface="Calibri" panose="020F0502020204030204" pitchFamily="34" charset="0"/>
            </a:rPr>
            <a:t> token)</a:t>
          </a:r>
          <a:endParaRPr lang="hu-HU" sz="1200" b="0">
            <a:solidFill>
              <a:schemeClr val="tx1"/>
            </a:solidFill>
            <a:latin typeface="Calibri" panose="020F0502020204030204" pitchFamily="34" charset="0"/>
            <a:cs typeface="Calibri" panose="020F0502020204030204" pitchFamily="34" charset="0"/>
          </a:endParaRPr>
        </a:p>
      </dgm:t>
    </dgm:pt>
    <dgm:pt modelId="{C93C8050-41BC-4B95-BF52-39CD7C831CEA}" type="parTrans" cxnId="{47C1CD84-8F76-4C1C-9CA6-B2F75326C8F6}">
      <dgm:prSet/>
      <dgm:spPr/>
      <dgm:t>
        <a:bodyPr/>
        <a:lstStyle/>
        <a:p>
          <a:endParaRPr lang="hu-HU"/>
        </a:p>
      </dgm:t>
    </dgm:pt>
    <dgm:pt modelId="{78C7DB31-4010-4A0D-AB06-0A4EF5F5F819}" type="sibTrans" cxnId="{47C1CD84-8F76-4C1C-9CA6-B2F75326C8F6}">
      <dgm:prSet/>
      <dgm:spPr/>
      <dgm:t>
        <a:bodyPr/>
        <a:lstStyle/>
        <a:p>
          <a:endParaRPr lang="hu-HU"/>
        </a:p>
      </dgm:t>
    </dgm:pt>
    <dgm:pt modelId="{5266C930-8454-4D76-B465-43FC95D9ADB9}">
      <dgm:prSet phldrT="[Text]" custT="1"/>
      <dgm:spPr/>
      <dgm:t>
        <a:bodyPr/>
        <a:lstStyle/>
        <a:p>
          <a:r>
            <a:rPr lang="en-US" sz="1600" b="1" u="sng">
              <a:solidFill>
                <a:schemeClr val="tx1"/>
              </a:solidFill>
              <a:latin typeface="Calibri" panose="020F0502020204030204" pitchFamily="34" charset="0"/>
              <a:cs typeface="Calibri" panose="020F0502020204030204" pitchFamily="34" charset="0"/>
            </a:rPr>
            <a:t>initial token</a:t>
          </a:r>
          <a:r>
            <a:rPr lang="hu-HU" sz="1600" b="1" u="sng">
              <a:solidFill>
                <a:schemeClr val="tx1"/>
              </a:solidFill>
              <a:latin typeface="Calibri" panose="020F0502020204030204" pitchFamily="34" charset="0"/>
              <a:cs typeface="Calibri" panose="020F0502020204030204" pitchFamily="34" charset="0"/>
            </a:rPr>
            <a:t> embedding</a:t>
          </a:r>
          <a:r>
            <a:rPr lang="hu-HU" sz="1600" b="1" u="none">
              <a:solidFill>
                <a:schemeClr val="tx1"/>
              </a:solidFill>
              <a:latin typeface="Calibri" panose="020F0502020204030204" pitchFamily="34" charset="0"/>
              <a:cs typeface="Calibri" panose="020F0502020204030204" pitchFamily="34" charset="0"/>
            </a:rPr>
            <a:t> </a:t>
          </a:r>
          <a:r>
            <a:rPr lang="hu-HU" sz="1600" b="0" u="none">
              <a:solidFill>
                <a:schemeClr val="tx1"/>
              </a:solidFill>
              <a:latin typeface="Calibri" panose="020F0502020204030204" pitchFamily="34" charset="0"/>
              <a:cs typeface="Calibri" panose="020F0502020204030204" pitchFamily="34" charset="0"/>
            </a:rPr>
            <a:t>(„</a:t>
          </a:r>
          <a:r>
            <a:rPr lang="en-US" sz="1600" b="0" u="none">
              <a:solidFill>
                <a:schemeClr val="tx1"/>
              </a:solidFill>
              <a:latin typeface="Calibri" panose="020F0502020204030204" pitchFamily="34" charset="0"/>
              <a:cs typeface="Calibri" panose="020F0502020204030204" pitchFamily="34" charset="0"/>
            </a:rPr>
            <a:t>jelentés</a:t>
          </a:r>
          <a:r>
            <a:rPr lang="hu-HU" sz="1600" b="0" u="none">
              <a:solidFill>
                <a:schemeClr val="tx1"/>
              </a:solidFill>
              <a:latin typeface="Calibri" panose="020F0502020204030204" pitchFamily="34" charset="0"/>
              <a:cs typeface="Calibri" panose="020F0502020204030204" pitchFamily="34" charset="0"/>
            </a:rPr>
            <a:t>”)</a:t>
          </a:r>
          <a:br>
            <a:rPr lang="hu-HU" sz="1600" b="0" u="none">
              <a:solidFill>
                <a:schemeClr val="tx1"/>
              </a:solidFill>
              <a:latin typeface="Calibri" panose="020F0502020204030204" pitchFamily="34" charset="0"/>
              <a:cs typeface="Calibri" panose="020F0502020204030204" pitchFamily="34" charset="0"/>
            </a:rPr>
          </a:br>
          <a:r>
            <a:rPr lang="hu-HU" sz="1600" b="0" u="none">
              <a:solidFill>
                <a:schemeClr val="tx1"/>
              </a:solidFill>
              <a:latin typeface="Calibri" panose="020F0502020204030204" pitchFamily="34" charset="0"/>
              <a:cs typeface="Calibri" panose="020F0502020204030204" pitchFamily="34" charset="0"/>
            </a:rPr>
            <a:t>+ </a:t>
          </a:r>
          <a:r>
            <a:rPr lang="en-US" sz="1600" b="0" u="sng">
              <a:solidFill>
                <a:schemeClr val="tx1"/>
              </a:solidFill>
              <a:latin typeface="Calibri" panose="020F0502020204030204" pitchFamily="34" charset="0"/>
              <a:cs typeface="Calibri" panose="020F0502020204030204" pitchFamily="34" charset="0"/>
            </a:rPr>
            <a:t>pozícionális </a:t>
          </a:r>
          <a:r>
            <a:rPr lang="hu-HU" sz="1600" b="0" u="sng">
              <a:solidFill>
                <a:schemeClr val="tx1"/>
              </a:solidFill>
              <a:latin typeface="Calibri" panose="020F0502020204030204" pitchFamily="34" charset="0"/>
              <a:cs typeface="Calibri" panose="020F0502020204030204" pitchFamily="34" charset="0"/>
            </a:rPr>
            <a:t>encoding</a:t>
          </a:r>
          <a:r>
            <a:rPr lang="hu-HU" sz="1600">
              <a:solidFill>
                <a:schemeClr val="tx1"/>
              </a:solidFill>
              <a:latin typeface="Calibri" panose="020F0502020204030204" pitchFamily="34" charset="0"/>
              <a:cs typeface="Calibri" panose="020F0502020204030204" pitchFamily="34" charset="0"/>
            </a:rPr>
            <a:t>:</a:t>
          </a:r>
          <a:br>
            <a:rPr lang="hu-HU" sz="1600">
              <a:solidFill>
                <a:schemeClr val="tx1"/>
              </a:solidFill>
              <a:latin typeface="Calibri" panose="020F0502020204030204" pitchFamily="34" charset="0"/>
              <a:cs typeface="Calibri" panose="020F0502020204030204" pitchFamily="34" charset="0"/>
            </a:rPr>
          </a:br>
          <a:r>
            <a:rPr lang="hu-HU" sz="1600">
              <a:solidFill>
                <a:schemeClr val="tx1"/>
              </a:solidFill>
              <a:latin typeface="Calibri" panose="020F0502020204030204" pitchFamily="34" charset="0"/>
              <a:cs typeface="Calibri" panose="020F0502020204030204" pitchFamily="34" charset="0"/>
            </a:rPr>
            <a:t>1712: [-0.12, 0.84 ... -0.50]</a:t>
          </a:r>
          <a:br>
            <a:rPr lang="hu-HU" sz="1600">
              <a:solidFill>
                <a:schemeClr val="tx1"/>
              </a:solidFill>
              <a:latin typeface="Calibri" panose="020F0502020204030204" pitchFamily="34" charset="0"/>
              <a:cs typeface="Calibri" panose="020F0502020204030204" pitchFamily="34" charset="0"/>
            </a:rPr>
          </a:br>
          <a:r>
            <a:rPr lang="hu-HU" sz="1600">
              <a:solidFill>
                <a:schemeClr val="tx1"/>
              </a:solidFill>
              <a:latin typeface="Calibri" panose="020F0502020204030204" pitchFamily="34" charset="0"/>
              <a:cs typeface="Calibri" panose="020F0502020204030204" pitchFamily="34" charset="0"/>
            </a:rPr>
            <a:t>9326: [0.91, -0.63 ... 0.32]</a:t>
          </a:r>
          <a:br>
            <a:rPr lang="hu-HU" sz="1600">
              <a:solidFill>
                <a:schemeClr val="tx1"/>
              </a:solidFill>
              <a:latin typeface="Calibri" panose="020F0502020204030204" pitchFamily="34" charset="0"/>
              <a:cs typeface="Calibri" panose="020F0502020204030204" pitchFamily="34" charset="0"/>
            </a:rPr>
          </a:br>
          <a:r>
            <a:rPr lang="hu-HU" sz="1600">
              <a:solidFill>
                <a:schemeClr val="tx1"/>
              </a:solidFill>
              <a:latin typeface="Calibri" panose="020F0502020204030204" pitchFamily="34" charset="0"/>
              <a:cs typeface="Calibri" panose="020F0502020204030204" pitchFamily="34" charset="0"/>
            </a:rPr>
            <a:t>389: [-0.95, 0.36, 0.72]</a:t>
          </a:r>
          <a:br>
            <a:rPr lang="hu-HU" sz="1600">
              <a:solidFill>
                <a:schemeClr val="tx1"/>
              </a:solidFill>
              <a:latin typeface="Calibri" panose="020F0502020204030204" pitchFamily="34" charset="0"/>
              <a:cs typeface="Calibri" panose="020F0502020204030204" pitchFamily="34" charset="0"/>
            </a:rPr>
          </a:br>
          <a:r>
            <a:rPr lang="hu-HU" sz="1600">
              <a:solidFill>
                <a:schemeClr val="tx1"/>
              </a:solidFill>
              <a:latin typeface="Calibri" panose="020F0502020204030204" pitchFamily="34" charset="0"/>
              <a:cs typeface="Calibri" panose="020F0502020204030204" pitchFamily="34" charset="0"/>
            </a:rPr>
            <a:t>407: [0.01, -0.34, 0.52]</a:t>
          </a:r>
          <a:br>
            <a:rPr lang="hu-HU" sz="1600">
              <a:solidFill>
                <a:schemeClr val="tx1"/>
              </a:solidFill>
              <a:latin typeface="Calibri" panose="020F0502020204030204" pitchFamily="34" charset="0"/>
              <a:cs typeface="Calibri" panose="020F0502020204030204" pitchFamily="34" charset="0"/>
            </a:rPr>
          </a:br>
          <a:r>
            <a:rPr lang="hu-HU" sz="1600">
              <a:solidFill>
                <a:schemeClr val="tx1"/>
              </a:solidFill>
              <a:latin typeface="Calibri" panose="020F0502020204030204" pitchFamily="34" charset="0"/>
              <a:cs typeface="Calibri" panose="020F0502020204030204" pitchFamily="34" charset="0"/>
            </a:rPr>
            <a:t>6646: [0.32, -0.34 ... 0.12]</a:t>
          </a:r>
        </a:p>
        <a:p>
          <a:r>
            <a:rPr lang="hu-HU" sz="1600">
              <a:solidFill>
                <a:schemeClr val="tx1"/>
              </a:solidFill>
              <a:latin typeface="Calibri" panose="020F0502020204030204" pitchFamily="34" charset="0"/>
              <a:cs typeface="Calibri" panose="020F0502020204030204" pitchFamily="34" charset="0"/>
            </a:rPr>
            <a:t>...</a:t>
          </a:r>
          <a:r>
            <a:rPr lang="en-US" sz="1600">
              <a:solidFill>
                <a:schemeClr val="tx1"/>
              </a:solidFill>
              <a:latin typeface="Calibri" panose="020F0502020204030204" pitchFamily="34" charset="0"/>
              <a:cs typeface="Calibri" panose="020F0502020204030204" pitchFamily="34" charset="0"/>
            </a:rPr>
            <a:t> </a:t>
          </a:r>
          <a:r>
            <a:rPr lang="hu-HU" sz="1600">
              <a:solidFill>
                <a:schemeClr val="tx1"/>
              </a:solidFill>
              <a:latin typeface="Calibri" panose="020F0502020204030204" pitchFamily="34" charset="0"/>
              <a:cs typeface="Calibri" panose="020F0502020204030204" pitchFamily="34" charset="0"/>
            </a:rPr>
            <a:t>(</a:t>
          </a:r>
          <a:r>
            <a:rPr lang="hu-HU" sz="1200">
              <a:solidFill>
                <a:schemeClr val="tx1"/>
              </a:solidFill>
              <a:latin typeface="Calibri" panose="020F0502020204030204" pitchFamily="34" charset="0"/>
              <a:cs typeface="Calibri" panose="020F0502020204030204" pitchFamily="34" charset="0"/>
            </a:rPr>
            <a:t>1536</a:t>
          </a:r>
          <a:r>
            <a:rPr lang="en-US" sz="1200">
              <a:solidFill>
                <a:schemeClr val="tx1"/>
              </a:solidFill>
              <a:latin typeface="Calibri" panose="020F0502020204030204" pitchFamily="34" charset="0"/>
              <a:cs typeface="Calibri" panose="020F0502020204030204" pitchFamily="34" charset="0"/>
            </a:rPr>
            <a:t>x [ada-002]</a:t>
          </a:r>
          <a:r>
            <a:rPr lang="hu-HU" sz="1200">
              <a:solidFill>
                <a:schemeClr val="tx1"/>
              </a:solidFill>
              <a:latin typeface="Calibri" panose="020F0502020204030204" pitchFamily="34" charset="0"/>
              <a:cs typeface="Calibri" panose="020F0502020204030204" pitchFamily="34" charset="0"/>
            </a:rPr>
            <a:t>)</a:t>
          </a:r>
        </a:p>
      </dgm:t>
    </dgm:pt>
    <dgm:pt modelId="{67009DEB-B74D-4A78-AC42-C2A2E7264020}" type="parTrans" cxnId="{8E6EC52B-2C19-4DD9-A0B9-45B105D7942E}">
      <dgm:prSet/>
      <dgm:spPr/>
      <dgm:t>
        <a:bodyPr/>
        <a:lstStyle/>
        <a:p>
          <a:endParaRPr lang="hu-HU"/>
        </a:p>
      </dgm:t>
    </dgm:pt>
    <dgm:pt modelId="{DD886FEC-8DDB-4EF1-A2BF-A7CC79E8C21B}" type="sibTrans" cxnId="{8E6EC52B-2C19-4DD9-A0B9-45B105D7942E}">
      <dgm:prSet/>
      <dgm:spPr/>
      <dgm:t>
        <a:bodyPr/>
        <a:lstStyle/>
        <a:p>
          <a:endParaRPr lang="hu-HU"/>
        </a:p>
      </dgm:t>
    </dgm:pt>
    <dgm:pt modelId="{0B9059FC-8BA1-44C7-AE19-086642A66CBB}" type="pres">
      <dgm:prSet presAssocID="{AA2CCD10-C180-4A32-A27C-01A10082049A}" presName="Name0" presStyleCnt="0">
        <dgm:presLayoutVars>
          <dgm:dir/>
          <dgm:resizeHandles val="exact"/>
        </dgm:presLayoutVars>
      </dgm:prSet>
      <dgm:spPr/>
    </dgm:pt>
    <dgm:pt modelId="{E9C5874C-AEEB-4102-88CF-C9EBB22000D4}" type="pres">
      <dgm:prSet presAssocID="{A014F6B5-E9CE-49DB-AAD5-0BA2A7048015}" presName="node" presStyleLbl="node1" presStyleIdx="0" presStyleCnt="3" custScaleY="52745" custLinFactNeighborX="1877" custLinFactNeighborY="-19197">
        <dgm:presLayoutVars>
          <dgm:bulletEnabled val="1"/>
        </dgm:presLayoutVars>
      </dgm:prSet>
      <dgm:spPr/>
    </dgm:pt>
    <dgm:pt modelId="{A1522E7D-C4EF-41F1-B7EA-C32A0D13D6C0}" type="pres">
      <dgm:prSet presAssocID="{344DFBC1-D537-423F-B289-95E4EC3D7AE6}" presName="sibTrans" presStyleLbl="sibTrans2D1" presStyleIdx="0" presStyleCnt="2"/>
      <dgm:spPr/>
    </dgm:pt>
    <dgm:pt modelId="{3CB8CD3B-08F8-498E-9A05-512003699E9B}" type="pres">
      <dgm:prSet presAssocID="{344DFBC1-D537-423F-B289-95E4EC3D7AE6}" presName="connectorText" presStyleLbl="sibTrans2D1" presStyleIdx="0" presStyleCnt="2"/>
      <dgm:spPr/>
    </dgm:pt>
    <dgm:pt modelId="{B13F65F9-8A44-407F-BDB8-FAED353E1F5B}" type="pres">
      <dgm:prSet presAssocID="{5DD76250-D6FE-4E95-93AC-E9A61F5DEBD9}" presName="node" presStyleLbl="node1" presStyleIdx="1" presStyleCnt="3" custScaleY="54417" custLinFactNeighborX="1877" custLinFactNeighborY="-19197">
        <dgm:presLayoutVars>
          <dgm:bulletEnabled val="1"/>
        </dgm:presLayoutVars>
      </dgm:prSet>
      <dgm:spPr/>
    </dgm:pt>
    <dgm:pt modelId="{1C0AB6BF-6B1D-499B-8F1A-038ECE029BF7}" type="pres">
      <dgm:prSet presAssocID="{78C7DB31-4010-4A0D-AB06-0A4EF5F5F819}" presName="sibTrans" presStyleLbl="sibTrans2D1" presStyleIdx="1" presStyleCnt="2" custAng="21209119" custLinFactNeighborX="19293" custLinFactNeighborY="-25858"/>
      <dgm:spPr/>
    </dgm:pt>
    <dgm:pt modelId="{7143B6E0-CAB9-4C7E-937A-E79082BA8E0B}" type="pres">
      <dgm:prSet presAssocID="{78C7DB31-4010-4A0D-AB06-0A4EF5F5F819}" presName="connectorText" presStyleLbl="sibTrans2D1" presStyleIdx="1" presStyleCnt="2"/>
      <dgm:spPr/>
    </dgm:pt>
    <dgm:pt modelId="{4CAA7DEC-C8FB-4B89-8CAB-C1262BF4CB60}" type="pres">
      <dgm:prSet presAssocID="{5266C930-8454-4D76-B465-43FC95D9ADB9}" presName="node" presStyleLbl="node1" presStyleIdx="2" presStyleCnt="3">
        <dgm:presLayoutVars>
          <dgm:bulletEnabled val="1"/>
        </dgm:presLayoutVars>
      </dgm:prSet>
      <dgm:spPr/>
    </dgm:pt>
  </dgm:ptLst>
  <dgm:cxnLst>
    <dgm:cxn modelId="{C0A4F100-0CE4-41CE-AB27-E5BC60B4A09D}" type="presOf" srcId="{5266C930-8454-4D76-B465-43FC95D9ADB9}" destId="{4CAA7DEC-C8FB-4B89-8CAB-C1262BF4CB60}" srcOrd="0" destOrd="0" presId="urn:microsoft.com/office/officeart/2005/8/layout/process1"/>
    <dgm:cxn modelId="{3FA8F902-5785-40EB-926C-ED3D11987857}" type="presOf" srcId="{A014F6B5-E9CE-49DB-AAD5-0BA2A7048015}" destId="{E9C5874C-AEEB-4102-88CF-C9EBB22000D4}" srcOrd="0" destOrd="0" presId="urn:microsoft.com/office/officeart/2005/8/layout/process1"/>
    <dgm:cxn modelId="{704EF711-7742-4863-B5EA-8C470DE0DEA8}" type="presOf" srcId="{78C7DB31-4010-4A0D-AB06-0A4EF5F5F819}" destId="{7143B6E0-CAB9-4C7E-937A-E79082BA8E0B}" srcOrd="1" destOrd="0" presId="urn:microsoft.com/office/officeart/2005/8/layout/process1"/>
    <dgm:cxn modelId="{7CDDCF23-2523-41DE-BDA8-9EC7DC9CC810}" type="presOf" srcId="{344DFBC1-D537-423F-B289-95E4EC3D7AE6}" destId="{A1522E7D-C4EF-41F1-B7EA-C32A0D13D6C0}" srcOrd="0" destOrd="0" presId="urn:microsoft.com/office/officeart/2005/8/layout/process1"/>
    <dgm:cxn modelId="{8E6EC52B-2C19-4DD9-A0B9-45B105D7942E}" srcId="{AA2CCD10-C180-4A32-A27C-01A10082049A}" destId="{5266C930-8454-4D76-B465-43FC95D9ADB9}" srcOrd="2" destOrd="0" parTransId="{67009DEB-B74D-4A78-AC42-C2A2E7264020}" sibTransId="{DD886FEC-8DDB-4EF1-A2BF-A7CC79E8C21B}"/>
    <dgm:cxn modelId="{44F77B35-4BF9-45AF-A949-F9F481BD241E}" type="presOf" srcId="{78C7DB31-4010-4A0D-AB06-0A4EF5F5F819}" destId="{1C0AB6BF-6B1D-499B-8F1A-038ECE029BF7}" srcOrd="0" destOrd="0" presId="urn:microsoft.com/office/officeart/2005/8/layout/process1"/>
    <dgm:cxn modelId="{162DA835-42BA-4B39-A89E-855B355F5C57}" type="presOf" srcId="{5DD76250-D6FE-4E95-93AC-E9A61F5DEBD9}" destId="{B13F65F9-8A44-407F-BDB8-FAED353E1F5B}" srcOrd="0" destOrd="0" presId="urn:microsoft.com/office/officeart/2005/8/layout/process1"/>
    <dgm:cxn modelId="{78939D40-BFBA-48BF-9D83-47856C26C697}" type="presOf" srcId="{344DFBC1-D537-423F-B289-95E4EC3D7AE6}" destId="{3CB8CD3B-08F8-498E-9A05-512003699E9B}" srcOrd="1" destOrd="0" presId="urn:microsoft.com/office/officeart/2005/8/layout/process1"/>
    <dgm:cxn modelId="{47C1CD84-8F76-4C1C-9CA6-B2F75326C8F6}" srcId="{AA2CCD10-C180-4A32-A27C-01A10082049A}" destId="{5DD76250-D6FE-4E95-93AC-E9A61F5DEBD9}" srcOrd="1" destOrd="0" parTransId="{C93C8050-41BC-4B95-BF52-39CD7C831CEA}" sibTransId="{78C7DB31-4010-4A0D-AB06-0A4EF5F5F819}"/>
    <dgm:cxn modelId="{211DA2A4-A1C0-4EA9-A988-F36E606C3794}" srcId="{AA2CCD10-C180-4A32-A27C-01A10082049A}" destId="{A014F6B5-E9CE-49DB-AAD5-0BA2A7048015}" srcOrd="0" destOrd="0" parTransId="{AF3BBEAF-C209-4CB2-8431-270CF57E0745}" sibTransId="{344DFBC1-D537-423F-B289-95E4EC3D7AE6}"/>
    <dgm:cxn modelId="{314C0CBA-DE91-4AEC-A281-E2B1485BFB7A}" type="presOf" srcId="{AA2CCD10-C180-4A32-A27C-01A10082049A}" destId="{0B9059FC-8BA1-44C7-AE19-086642A66CBB}" srcOrd="0" destOrd="0" presId="urn:microsoft.com/office/officeart/2005/8/layout/process1"/>
    <dgm:cxn modelId="{539A2458-9330-48A6-85E2-DEEECFAB12C2}" type="presParOf" srcId="{0B9059FC-8BA1-44C7-AE19-086642A66CBB}" destId="{E9C5874C-AEEB-4102-88CF-C9EBB22000D4}" srcOrd="0" destOrd="0" presId="urn:microsoft.com/office/officeart/2005/8/layout/process1"/>
    <dgm:cxn modelId="{60802DCD-FB5C-4364-847E-B01BD00A2B0E}" type="presParOf" srcId="{0B9059FC-8BA1-44C7-AE19-086642A66CBB}" destId="{A1522E7D-C4EF-41F1-B7EA-C32A0D13D6C0}" srcOrd="1" destOrd="0" presId="urn:microsoft.com/office/officeart/2005/8/layout/process1"/>
    <dgm:cxn modelId="{310BAE8D-87E6-4671-8887-866E6EEBB290}" type="presParOf" srcId="{A1522E7D-C4EF-41F1-B7EA-C32A0D13D6C0}" destId="{3CB8CD3B-08F8-498E-9A05-512003699E9B}" srcOrd="0" destOrd="0" presId="urn:microsoft.com/office/officeart/2005/8/layout/process1"/>
    <dgm:cxn modelId="{51BB9D7F-2AB1-4C73-95DA-579B6AE01B2F}" type="presParOf" srcId="{0B9059FC-8BA1-44C7-AE19-086642A66CBB}" destId="{B13F65F9-8A44-407F-BDB8-FAED353E1F5B}" srcOrd="2" destOrd="0" presId="urn:microsoft.com/office/officeart/2005/8/layout/process1"/>
    <dgm:cxn modelId="{CCC7DAF4-2088-48E4-BB58-5B95D3001E28}" type="presParOf" srcId="{0B9059FC-8BA1-44C7-AE19-086642A66CBB}" destId="{1C0AB6BF-6B1D-499B-8F1A-038ECE029BF7}" srcOrd="3" destOrd="0" presId="urn:microsoft.com/office/officeart/2005/8/layout/process1"/>
    <dgm:cxn modelId="{8B943C2E-7337-4066-9D92-1B2907095EF8}" type="presParOf" srcId="{1C0AB6BF-6B1D-499B-8F1A-038ECE029BF7}" destId="{7143B6E0-CAB9-4C7E-937A-E79082BA8E0B}" srcOrd="0" destOrd="0" presId="urn:microsoft.com/office/officeart/2005/8/layout/process1"/>
    <dgm:cxn modelId="{6623BF65-597D-401C-8567-4DE39E145604}" type="presParOf" srcId="{0B9059FC-8BA1-44C7-AE19-086642A66CBB}" destId="{4CAA7DEC-C8FB-4B89-8CAB-C1262BF4CB60}"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9996-D864-4C0F-892D-76A34D6A3078}">
      <dsp:nvSpPr>
        <dsp:cNvPr id="0" name=""/>
        <dsp:cNvSpPr/>
      </dsp:nvSpPr>
      <dsp:spPr>
        <a:xfrm>
          <a:off x="0" y="240875"/>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D2ED9-1529-4069-9168-83555DF3ED3F}">
      <dsp:nvSpPr>
        <dsp:cNvPr id="0" name=""/>
        <dsp:cNvSpPr/>
      </dsp:nvSpPr>
      <dsp:spPr>
        <a:xfrm>
          <a:off x="328326" y="552785"/>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hu-HU" sz="1800" kern="1200" dirty="0">
              <a:latin typeface="Arial" panose="020B0604020202020204" pitchFamily="34" charset="0"/>
              <a:cs typeface="Arial" panose="020B0604020202020204" pitchFamily="34" charset="0"/>
            </a:rPr>
            <a:t>számítógépes nyelvészeti eszközök használata természetes nyelvi szövegek feldolgozására (generálására)</a:t>
          </a:r>
          <a:endParaRPr lang="en-US" sz="1800" kern="1200" dirty="0">
            <a:latin typeface="Arial" panose="020B0604020202020204" pitchFamily="34" charset="0"/>
            <a:cs typeface="Arial" panose="020B0604020202020204" pitchFamily="34" charset="0"/>
          </a:endParaRPr>
        </a:p>
      </dsp:txBody>
      <dsp:txXfrm>
        <a:off x="383283" y="607742"/>
        <a:ext cx="2845026" cy="1766473"/>
      </dsp:txXfrm>
    </dsp:sp>
    <dsp:sp modelId="{BC1855B2-2FD5-464C-B917-6686CD71E6EF}">
      <dsp:nvSpPr>
        <dsp:cNvPr id="0" name=""/>
        <dsp:cNvSpPr/>
      </dsp:nvSpPr>
      <dsp:spPr>
        <a:xfrm>
          <a:off x="3611594" y="240875"/>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42506-9122-4DE7-957E-9186F583738B}">
      <dsp:nvSpPr>
        <dsp:cNvPr id="0" name=""/>
        <dsp:cNvSpPr/>
      </dsp:nvSpPr>
      <dsp:spPr>
        <a:xfrm>
          <a:off x="3939920" y="552785"/>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hu-HU" sz="1800" kern="1200">
              <a:latin typeface="Arial" panose="020B0604020202020204" pitchFamily="34" charset="0"/>
              <a:cs typeface="Arial" panose="020B0604020202020204" pitchFamily="34" charset="0"/>
            </a:rPr>
            <a:t>AI kutatások egyik legrégebbi területe</a:t>
          </a:r>
          <a:endParaRPr lang="en-US" sz="1800" kern="1200">
            <a:latin typeface="Arial" panose="020B0604020202020204" pitchFamily="34" charset="0"/>
            <a:cs typeface="Arial" panose="020B0604020202020204" pitchFamily="34" charset="0"/>
          </a:endParaRPr>
        </a:p>
      </dsp:txBody>
      <dsp:txXfrm>
        <a:off x="3994877" y="607742"/>
        <a:ext cx="2845026" cy="1766473"/>
      </dsp:txXfrm>
    </dsp:sp>
    <dsp:sp modelId="{60A5FF19-E341-4925-B520-ED24428F5D3C}">
      <dsp:nvSpPr>
        <dsp:cNvPr id="0" name=""/>
        <dsp:cNvSpPr/>
      </dsp:nvSpPr>
      <dsp:spPr>
        <a:xfrm>
          <a:off x="7223188" y="240875"/>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41D6D-FF4A-46E3-91EB-CD004D02890A}">
      <dsp:nvSpPr>
        <dsp:cNvPr id="0" name=""/>
        <dsp:cNvSpPr/>
      </dsp:nvSpPr>
      <dsp:spPr>
        <a:xfrm>
          <a:off x="7551515" y="552785"/>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hu-HU" sz="1800" kern="1200">
              <a:latin typeface="Arial" panose="020B0604020202020204" pitchFamily="34" charset="0"/>
              <a:cs typeface="Arial" panose="020B0604020202020204" pitchFamily="34" charset="0"/>
            </a:rPr>
            <a:t>mindig meghatározó jelentőségű volt a kutatás terén a jogi szövegek szerepe (mennyiség, minőség)</a:t>
          </a:r>
          <a:endParaRPr lang="en-US" sz="1800" kern="1200">
            <a:latin typeface="Arial" panose="020B0604020202020204" pitchFamily="34" charset="0"/>
            <a:cs typeface="Arial" panose="020B0604020202020204" pitchFamily="34" charset="0"/>
          </a:endParaRPr>
        </a:p>
      </dsp:txBody>
      <dsp:txXfrm>
        <a:off x="7606472" y="607742"/>
        <a:ext cx="2845026" cy="1766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9FD67-3F3C-4D80-8BAD-559F2FC2647C}">
      <dsp:nvSpPr>
        <dsp:cNvPr id="0" name=""/>
        <dsp:cNvSpPr/>
      </dsp:nvSpPr>
      <dsp:spPr>
        <a:xfrm>
          <a:off x="0" y="0"/>
          <a:ext cx="8412480" cy="957294"/>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u-HU" sz="2600" kern="1200">
              <a:latin typeface="Arial" panose="020B0604020202020204" pitchFamily="34" charset="0"/>
              <a:cs typeface="Arial" panose="020B0604020202020204" pitchFamily="34" charset="0"/>
            </a:rPr>
            <a:t>szabályalapú eszközök (19</a:t>
          </a:r>
          <a:r>
            <a:rPr lang="en-US" sz="2600" kern="1200">
              <a:latin typeface="Arial" panose="020B0604020202020204" pitchFamily="34" charset="0"/>
              <a:cs typeface="Arial" panose="020B0604020202020204" pitchFamily="34" charset="0"/>
            </a:rPr>
            <a:t>5</a:t>
          </a:r>
          <a:r>
            <a:rPr lang="hu-HU" sz="2600" kern="1200">
              <a:latin typeface="Arial" panose="020B0604020202020204" pitchFamily="34" charset="0"/>
              <a:cs typeface="Arial" panose="020B0604020202020204" pitchFamily="34" charset="0"/>
            </a:rPr>
            <a:t>0-)</a:t>
          </a:r>
          <a:endParaRPr lang="en-US" sz="2600" kern="1200">
            <a:latin typeface="Arial" panose="020B0604020202020204" pitchFamily="34" charset="0"/>
            <a:cs typeface="Arial" panose="020B0604020202020204" pitchFamily="34" charset="0"/>
          </a:endParaRPr>
        </a:p>
      </dsp:txBody>
      <dsp:txXfrm>
        <a:off x="28038" y="28038"/>
        <a:ext cx="7298593" cy="901218"/>
      </dsp:txXfrm>
    </dsp:sp>
    <dsp:sp modelId="{995C2DA9-6F4E-4B07-B225-AFF024E0EEF1}">
      <dsp:nvSpPr>
        <dsp:cNvPr id="0" name=""/>
        <dsp:cNvSpPr/>
      </dsp:nvSpPr>
      <dsp:spPr>
        <a:xfrm>
          <a:off x="704545" y="1131347"/>
          <a:ext cx="8412480" cy="957294"/>
        </a:xfrm>
        <a:prstGeom prst="roundRect">
          <a:avLst>
            <a:gd name="adj" fmla="val 1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u-HU" sz="2600" kern="1200">
              <a:latin typeface="Arial" panose="020B0604020202020204" pitchFamily="34" charset="0"/>
              <a:cs typeface="Arial" panose="020B0604020202020204" pitchFamily="34" charset="0"/>
            </a:rPr>
            <a:t>„korai” statisztikai és gépi tanulási módszerek (19</a:t>
          </a:r>
          <a:r>
            <a:rPr lang="en-US" sz="2600" kern="1200">
              <a:latin typeface="Arial" panose="020B0604020202020204" pitchFamily="34" charset="0"/>
              <a:cs typeface="Arial" panose="020B0604020202020204" pitchFamily="34" charset="0"/>
            </a:rPr>
            <a:t>60-</a:t>
          </a:r>
          <a:r>
            <a:rPr lang="hu-HU" sz="2600" kern="1200">
              <a:latin typeface="Arial" panose="020B0604020202020204" pitchFamily="34" charset="0"/>
              <a:cs typeface="Arial" panose="020B0604020202020204" pitchFamily="34" charset="0"/>
            </a:rPr>
            <a:t>)</a:t>
          </a:r>
          <a:endParaRPr lang="en-US" sz="2600" kern="1200">
            <a:latin typeface="Arial" panose="020B0604020202020204" pitchFamily="34" charset="0"/>
            <a:cs typeface="Arial" panose="020B0604020202020204" pitchFamily="34" charset="0"/>
          </a:endParaRPr>
        </a:p>
      </dsp:txBody>
      <dsp:txXfrm>
        <a:off x="732583" y="1159385"/>
        <a:ext cx="7029617" cy="901218"/>
      </dsp:txXfrm>
    </dsp:sp>
    <dsp:sp modelId="{C22D088A-D0AF-4124-BCC9-8DF02BE69075}">
      <dsp:nvSpPr>
        <dsp:cNvPr id="0" name=""/>
        <dsp:cNvSpPr/>
      </dsp:nvSpPr>
      <dsp:spPr>
        <a:xfrm>
          <a:off x="1398574" y="2262695"/>
          <a:ext cx="8412480" cy="957294"/>
        </a:xfrm>
        <a:prstGeom prst="roundRect">
          <a:avLst>
            <a:gd name="adj" fmla="val 1000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u-HU" sz="2600" kern="1200">
              <a:latin typeface="Arial" panose="020B0604020202020204" pitchFamily="34" charset="0"/>
              <a:cs typeface="Arial" panose="020B0604020202020204" pitchFamily="34" charset="0"/>
            </a:rPr>
            <a:t>neurális háló alapú </a:t>
          </a:r>
          <a:r>
            <a:rPr lang="en-US" sz="2600" kern="1200">
              <a:latin typeface="Arial" panose="020B0604020202020204" pitchFamily="34" charset="0"/>
              <a:cs typeface="Arial" panose="020B0604020202020204" pitchFamily="34" charset="0"/>
            </a:rPr>
            <a:t>módszerek (2003-)</a:t>
          </a:r>
          <a:br>
            <a:rPr lang="en-US" sz="2600" kern="1200">
              <a:latin typeface="Arial" panose="020B0604020202020204" pitchFamily="34" charset="0"/>
              <a:cs typeface="Arial" panose="020B0604020202020204" pitchFamily="34" charset="0"/>
            </a:rPr>
          </a:br>
          <a:r>
            <a:rPr lang="en-US" sz="2600" kern="1200">
              <a:latin typeface="Arial" panose="020B0604020202020204" pitchFamily="34" charset="0"/>
              <a:cs typeface="Arial" panose="020B0604020202020204" pitchFamily="34" charset="0"/>
            </a:rPr>
            <a:t>pl. nyelvi modellek</a:t>
          </a:r>
        </a:p>
      </dsp:txBody>
      <dsp:txXfrm>
        <a:off x="1426612" y="2290733"/>
        <a:ext cx="7040133" cy="901218"/>
      </dsp:txXfrm>
    </dsp:sp>
    <dsp:sp modelId="{3BDDA475-3365-48F8-8ACB-310B646251FC}">
      <dsp:nvSpPr>
        <dsp:cNvPr id="0" name=""/>
        <dsp:cNvSpPr/>
      </dsp:nvSpPr>
      <dsp:spPr>
        <a:xfrm>
          <a:off x="2103119" y="3394043"/>
          <a:ext cx="8412480" cy="957294"/>
        </a:xfrm>
        <a:prstGeom prst="roundRect">
          <a:avLst>
            <a:gd name="adj" fmla="val 1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u-HU" sz="2600" kern="1200">
              <a:latin typeface="Arial" panose="020B0604020202020204" pitchFamily="34" charset="0"/>
              <a:cs typeface="Arial" panose="020B0604020202020204" pitchFamily="34" charset="0"/>
            </a:rPr>
            <a:t>ma </a:t>
          </a:r>
          <a:r>
            <a:rPr lang="en-US" sz="2600" kern="1200">
              <a:latin typeface="Arial" panose="020B0604020202020204" pitchFamily="34" charset="0"/>
              <a:cs typeface="Arial" panose="020B0604020202020204" pitchFamily="34" charset="0"/>
            </a:rPr>
            <a:t>= NAGY NYELVI MODELLEK (2017-)</a:t>
          </a:r>
        </a:p>
      </dsp:txBody>
      <dsp:txXfrm>
        <a:off x="2131157" y="3422081"/>
        <a:ext cx="7029617" cy="901218"/>
      </dsp:txXfrm>
    </dsp:sp>
    <dsp:sp modelId="{2E58FCC6-811B-4B55-9999-8A109BDB8773}">
      <dsp:nvSpPr>
        <dsp:cNvPr id="0" name=""/>
        <dsp:cNvSpPr/>
      </dsp:nvSpPr>
      <dsp:spPr>
        <a:xfrm>
          <a:off x="7790238" y="733200"/>
          <a:ext cx="622241" cy="622241"/>
        </a:xfrm>
        <a:prstGeom prst="downArrow">
          <a:avLst>
            <a:gd name="adj1" fmla="val 55000"/>
            <a:gd name="adj2" fmla="val 45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FB7DA9BD-5028-4B02-B7FF-40653B2E2BB0}">
      <dsp:nvSpPr>
        <dsp:cNvPr id="0" name=""/>
        <dsp:cNvSpPr/>
      </dsp:nvSpPr>
      <dsp:spPr>
        <a:xfrm>
          <a:off x="8494783" y="1864548"/>
          <a:ext cx="622241" cy="622241"/>
        </a:xfrm>
        <a:prstGeom prst="downArrow">
          <a:avLst>
            <a:gd name="adj1" fmla="val 55000"/>
            <a:gd name="adj2" fmla="val 45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5D440B0C-9DAB-41CC-95E9-4EEDB4ABEC9C}">
      <dsp:nvSpPr>
        <dsp:cNvPr id="0" name=""/>
        <dsp:cNvSpPr/>
      </dsp:nvSpPr>
      <dsp:spPr>
        <a:xfrm>
          <a:off x="9188813" y="2995896"/>
          <a:ext cx="622241" cy="622241"/>
        </a:xfrm>
        <a:prstGeom prst="downArrow">
          <a:avLst>
            <a:gd name="adj1" fmla="val 55000"/>
            <a:gd name="adj2" fmla="val 45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3CFDE-9435-467A-B6BD-92961351167D}">
      <dsp:nvSpPr>
        <dsp:cNvPr id="0" name=""/>
        <dsp:cNvSpPr/>
      </dsp:nvSpPr>
      <dsp:spPr>
        <a:xfrm>
          <a:off x="7230259" y="369129"/>
          <a:ext cx="3651098" cy="205768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hu-HU" sz="1600" kern="1200">
            <a:latin typeface="Calibri" panose="020F0502020204030204" pitchFamily="34" charset="0"/>
            <a:cs typeface="Calibri" panose="020F0502020204030204" pitchFamily="34" charset="0"/>
          </a:endParaRPr>
        </a:p>
      </dsp:txBody>
      <dsp:txXfrm>
        <a:off x="7290527" y="429397"/>
        <a:ext cx="3530562" cy="1937152"/>
      </dsp:txXfrm>
    </dsp:sp>
    <dsp:sp modelId="{5867CB7D-0778-49DC-874C-9731C29C7FE6}">
      <dsp:nvSpPr>
        <dsp:cNvPr id="0" name=""/>
        <dsp:cNvSpPr/>
      </dsp:nvSpPr>
      <dsp:spPr>
        <a:xfrm rot="10823090">
          <a:off x="6542804" y="1062470"/>
          <a:ext cx="467123" cy="6403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hu-HU" sz="1800" kern="1200">
            <a:latin typeface="Calibri" panose="020F0502020204030204" pitchFamily="34" charset="0"/>
            <a:cs typeface="Calibri" panose="020F0502020204030204" pitchFamily="34" charset="0"/>
          </a:endParaRPr>
        </a:p>
      </dsp:txBody>
      <dsp:txXfrm rot="10800000">
        <a:off x="6682939" y="1191018"/>
        <a:ext cx="326986" cy="384231"/>
      </dsp:txXfrm>
    </dsp:sp>
    <dsp:sp modelId="{C54D3BE9-6412-4BFA-95CF-9525A2836303}">
      <dsp:nvSpPr>
        <dsp:cNvPr id="0" name=""/>
        <dsp:cNvSpPr/>
      </dsp:nvSpPr>
      <dsp:spPr>
        <a:xfrm>
          <a:off x="3766716" y="342276"/>
          <a:ext cx="2582197" cy="205768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u-HU" sz="1200" kern="1200">
              <a:latin typeface="Calibri" panose="020F0502020204030204" pitchFamily="34" charset="0"/>
              <a:cs typeface="Calibri" panose="020F0502020204030204" pitchFamily="34" charset="0"/>
            </a:rPr>
            <a:t>[[-0.2, 1.3, ..., 0.5, -0.1],</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  [0.4, -0.3, ..., 0.2, 1.1],</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 [-1.2, -0.4, ..., -0.7, 2.3],]</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[[0.00005, 0.00007, ..., 0.00004, 0.00006],</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[0.00006, 0.00005, ..., 0.00004, 0.00008],</a:t>
          </a:r>
          <a:br>
            <a:rPr lang="hu-HU" sz="1200" kern="1200">
              <a:latin typeface="Calibri" panose="020F0502020204030204" pitchFamily="34" charset="0"/>
              <a:cs typeface="Calibri" panose="020F0502020204030204" pitchFamily="34" charset="0"/>
            </a:rPr>
          </a:br>
          <a:r>
            <a:rPr lang="hu-HU" sz="1200" kern="1200">
              <a:latin typeface="Calibri" panose="020F0502020204030204" pitchFamily="34" charset="0"/>
              <a:cs typeface="Calibri" panose="020F0502020204030204" pitchFamily="34" charset="0"/>
            </a:rPr>
            <a:t> [0.00004, 0.00005, ..., 0.00003, 0.00009],]</a:t>
          </a:r>
        </a:p>
      </dsp:txBody>
      <dsp:txXfrm>
        <a:off x="3826984" y="402544"/>
        <a:ext cx="2461661" cy="1937152"/>
      </dsp:txXfrm>
    </dsp:sp>
    <dsp:sp modelId="{6BD20ED2-7A19-40B0-8B45-EDF916CDB561}">
      <dsp:nvSpPr>
        <dsp:cNvPr id="0" name=""/>
        <dsp:cNvSpPr/>
      </dsp:nvSpPr>
      <dsp:spPr>
        <a:xfrm rot="10790741">
          <a:off x="2866976" y="1056253"/>
          <a:ext cx="627768" cy="640385"/>
        </a:xfrm>
        <a:prstGeom prst="rightArrow">
          <a:avLst>
            <a:gd name="adj1" fmla="val 60000"/>
            <a:gd name="adj2" fmla="val 50000"/>
          </a:avLst>
        </a:prstGeom>
        <a:solidFill>
          <a:srgbClr val="657E2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hu-HU" sz="1800" kern="1200">
            <a:latin typeface="Calibri" panose="020F0502020204030204" pitchFamily="34" charset="0"/>
            <a:cs typeface="Calibri" panose="020F0502020204030204" pitchFamily="34" charset="0"/>
          </a:endParaRPr>
        </a:p>
      </dsp:txBody>
      <dsp:txXfrm rot="10800000">
        <a:off x="3055306" y="1184076"/>
        <a:ext cx="439438" cy="384231"/>
      </dsp:txXfrm>
    </dsp:sp>
    <dsp:sp modelId="{17A4C60B-28F5-4C67-8A19-D3B513C25C09}">
      <dsp:nvSpPr>
        <dsp:cNvPr id="0" name=""/>
        <dsp:cNvSpPr/>
      </dsp:nvSpPr>
      <dsp:spPr>
        <a:xfrm>
          <a:off x="53" y="352420"/>
          <a:ext cx="2582197" cy="205768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hu-HU" sz="6500" kern="1200"/>
        </a:p>
      </dsp:txBody>
      <dsp:txXfrm>
        <a:off x="60321" y="412688"/>
        <a:ext cx="2461661" cy="1937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874C-AEEB-4102-88CF-C9EBB22000D4}">
      <dsp:nvSpPr>
        <dsp:cNvPr id="0" name=""/>
        <dsp:cNvSpPr/>
      </dsp:nvSpPr>
      <dsp:spPr>
        <a:xfrm>
          <a:off x="36308" y="303328"/>
          <a:ext cx="2855690" cy="12476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u="sng" kern="1200">
              <a:solidFill>
                <a:schemeClr val="tx1"/>
              </a:solidFill>
              <a:latin typeface="Calibri" panose="020F0502020204030204" pitchFamily="34" charset="0"/>
              <a:cs typeface="Calibri" panose="020F0502020204030204" pitchFamily="34" charset="0"/>
            </a:rPr>
            <a:t>szöveg</a:t>
          </a:r>
          <a:r>
            <a:rPr lang="hu-HU" sz="1800" b="0" kern="1200">
              <a:solidFill>
                <a:schemeClr val="tx1"/>
              </a:solidFill>
              <a:latin typeface="Calibri" panose="020F0502020204030204" pitchFamily="34" charset="0"/>
              <a:cs typeface="Calibri" panose="020F0502020204030204" pitchFamily="34" charset="0"/>
            </a:rPr>
            <a:t>:</a:t>
          </a:r>
          <a:br>
            <a:rPr lang="hu-HU" sz="1800" kern="1200">
              <a:solidFill>
                <a:schemeClr val="tx1"/>
              </a:solidFill>
              <a:latin typeface="Calibri" panose="020F0502020204030204" pitchFamily="34" charset="0"/>
              <a:cs typeface="Calibri" panose="020F0502020204030204" pitchFamily="34" charset="0"/>
            </a:rPr>
          </a:br>
          <a:r>
            <a:rPr lang="en-US" sz="1800" i="1" kern="1200">
              <a:solidFill>
                <a:schemeClr val="tx1"/>
              </a:solidFill>
              <a:latin typeface="Calibri" panose="020F0502020204030204" pitchFamily="34" charset="0"/>
              <a:cs typeface="Calibri" panose="020F0502020204030204" pitchFamily="34" charset="0"/>
            </a:rPr>
            <a:t>most lawyers are not </a:t>
          </a:r>
          <a:r>
            <a:rPr lang="hu-HU" sz="1800" kern="1200">
              <a:solidFill>
                <a:schemeClr val="tx1"/>
              </a:solidFill>
              <a:latin typeface="Calibri" panose="020F0502020204030204" pitchFamily="34" charset="0"/>
              <a:cs typeface="Calibri" panose="020F0502020204030204" pitchFamily="34" charset="0"/>
            </a:rPr>
            <a:t>[...]</a:t>
          </a:r>
          <a:br>
            <a:rPr lang="hu-HU" sz="1800" kern="1200">
              <a:solidFill>
                <a:schemeClr val="tx1"/>
              </a:solidFill>
              <a:latin typeface="Calibri" panose="020F0502020204030204" pitchFamily="34" charset="0"/>
              <a:cs typeface="Calibri" panose="020F0502020204030204" pitchFamily="34" charset="0"/>
            </a:rPr>
          </a:br>
          <a:r>
            <a:rPr lang="hu-HU" sz="1200" kern="1200">
              <a:solidFill>
                <a:schemeClr val="tx1"/>
              </a:solidFill>
              <a:latin typeface="Calibri" panose="020F0502020204030204" pitchFamily="34" charset="0"/>
              <a:cs typeface="Calibri" panose="020F0502020204030204" pitchFamily="34" charset="0"/>
            </a:rPr>
            <a:t>(max</a:t>
          </a:r>
          <a:r>
            <a:rPr lang="hu-HU" sz="1200" b="1" kern="1200">
              <a:solidFill>
                <a:schemeClr val="tx1"/>
              </a:solidFill>
              <a:latin typeface="Calibri" panose="020F0502020204030204" pitchFamily="34" charset="0"/>
              <a:cs typeface="Calibri" panose="020F0502020204030204" pitchFamily="34" charset="0"/>
            </a:rPr>
            <a:t>. context length</a:t>
          </a:r>
          <a:r>
            <a:rPr lang="en-US" sz="1200" b="1" kern="1200">
              <a:solidFill>
                <a:schemeClr val="tx1"/>
              </a:solidFill>
              <a:latin typeface="Calibri" panose="020F0502020204030204" pitchFamily="34" charset="0"/>
              <a:cs typeface="Calibri" panose="020F0502020204030204" pitchFamily="34" charset="0"/>
            </a:rPr>
            <a:t>, </a:t>
          </a:r>
          <a:r>
            <a:rPr lang="en-US" sz="1200" b="0" kern="1200">
              <a:solidFill>
                <a:schemeClr val="tx1"/>
              </a:solidFill>
              <a:latin typeface="Calibri" panose="020F0502020204030204" pitchFamily="34" charset="0"/>
              <a:cs typeface="Calibri" panose="020F0502020204030204" pitchFamily="34" charset="0"/>
            </a:rPr>
            <a:t>tokenben számolva</a:t>
          </a:r>
          <a:r>
            <a:rPr lang="hu-HU" sz="1200" kern="1200">
              <a:solidFill>
                <a:schemeClr val="tx1"/>
              </a:solidFill>
              <a:latin typeface="Calibri" panose="020F0502020204030204" pitchFamily="34" charset="0"/>
              <a:cs typeface="Calibri" panose="020F0502020204030204" pitchFamily="34" charset="0"/>
            </a:rPr>
            <a:t>,</a:t>
          </a:r>
          <a:br>
            <a:rPr lang="en-US" sz="1200" kern="1200">
              <a:solidFill>
                <a:schemeClr val="tx1"/>
              </a:solidFill>
              <a:latin typeface="Calibri" panose="020F0502020204030204" pitchFamily="34" charset="0"/>
              <a:cs typeface="Calibri" panose="020F0502020204030204" pitchFamily="34" charset="0"/>
            </a:rPr>
          </a:br>
          <a:r>
            <a:rPr lang="en-US" sz="1200" kern="1200">
              <a:solidFill>
                <a:schemeClr val="tx1"/>
              </a:solidFill>
              <a:latin typeface="Calibri" panose="020F0502020204030204" pitchFamily="34" charset="0"/>
              <a:cs typeface="Calibri" panose="020F0502020204030204" pitchFamily="34" charset="0"/>
            </a:rPr>
            <a:t>e</a:t>
          </a:r>
          <a:r>
            <a:rPr lang="hu-HU" sz="1200" kern="1200">
              <a:solidFill>
                <a:schemeClr val="tx1"/>
              </a:solidFill>
              <a:latin typeface="Calibri" panose="020F0502020204030204" pitchFamily="34" charset="0"/>
              <a:cs typeface="Calibri" panose="020F0502020204030204" pitchFamily="34" charset="0"/>
            </a:rPr>
            <a:t>.g. 4096</a:t>
          </a:r>
          <a:r>
            <a:rPr lang="en-US" sz="1200" kern="1200">
              <a:solidFill>
                <a:schemeClr val="tx1"/>
              </a:solidFill>
              <a:latin typeface="Calibri" panose="020F0502020204030204" pitchFamily="34" charset="0"/>
              <a:cs typeface="Calibri" panose="020F0502020204030204" pitchFamily="34" charset="0"/>
            </a:rPr>
            <a:t> tokens</a:t>
          </a:r>
          <a:r>
            <a:rPr lang="hu-HU" sz="1200" kern="1200">
              <a:solidFill>
                <a:schemeClr val="tx1"/>
              </a:solidFill>
              <a:latin typeface="Calibri" panose="020F0502020204030204" pitchFamily="34" charset="0"/>
              <a:cs typeface="Calibri" panose="020F0502020204030204" pitchFamily="34" charset="0"/>
            </a:rPr>
            <a:t>)</a:t>
          </a:r>
        </a:p>
      </dsp:txBody>
      <dsp:txXfrm>
        <a:off x="72851" y="339871"/>
        <a:ext cx="2782604" cy="1174584"/>
      </dsp:txXfrm>
    </dsp:sp>
    <dsp:sp modelId="{A1522E7D-C4EF-41F1-B7EA-C32A0D13D6C0}">
      <dsp:nvSpPr>
        <dsp:cNvPr id="0" name=""/>
        <dsp:cNvSpPr/>
      </dsp:nvSpPr>
      <dsp:spPr>
        <a:xfrm>
          <a:off x="3177567" y="573058"/>
          <a:ext cx="605406" cy="7082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3177567" y="714700"/>
        <a:ext cx="423784" cy="424927"/>
      </dsp:txXfrm>
    </dsp:sp>
    <dsp:sp modelId="{B13F65F9-8A44-407F-BDB8-FAED353E1F5B}">
      <dsp:nvSpPr>
        <dsp:cNvPr id="0" name=""/>
        <dsp:cNvSpPr/>
      </dsp:nvSpPr>
      <dsp:spPr>
        <a:xfrm>
          <a:off x="4034275" y="283553"/>
          <a:ext cx="2855690" cy="12872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u="sng" kern="1200">
              <a:solidFill>
                <a:schemeClr val="tx1"/>
              </a:solidFill>
              <a:latin typeface="Calibri" panose="020F0502020204030204" pitchFamily="34" charset="0"/>
              <a:cs typeface="Calibri" panose="020F0502020204030204" pitchFamily="34" charset="0"/>
            </a:rPr>
            <a:t>token</a:t>
          </a:r>
          <a:r>
            <a:rPr lang="en-US" sz="1800" b="1" u="sng" kern="1200">
              <a:solidFill>
                <a:schemeClr val="tx1"/>
              </a:solidFill>
              <a:latin typeface="Calibri" panose="020F0502020204030204" pitchFamily="34" charset="0"/>
              <a:cs typeface="Calibri" panose="020F0502020204030204" pitchFamily="34" charset="0"/>
            </a:rPr>
            <a:t>ek</a:t>
          </a:r>
          <a:r>
            <a:rPr lang="hu-HU" sz="1800" b="0" kern="1200">
              <a:solidFill>
                <a:schemeClr val="tx1"/>
              </a:solidFill>
              <a:latin typeface="Calibri" panose="020F0502020204030204" pitchFamily="34" charset="0"/>
              <a:cs typeface="Calibri" panose="020F0502020204030204" pitchFamily="34" charset="0"/>
            </a:rPr>
            <a:t>:</a:t>
          </a:r>
          <a:br>
            <a:rPr lang="hu-HU" sz="1800" b="0" kern="1200">
              <a:solidFill>
                <a:schemeClr val="tx1"/>
              </a:solidFill>
              <a:latin typeface="Calibri" panose="020F0502020204030204" pitchFamily="34" charset="0"/>
              <a:cs typeface="Calibri" panose="020F0502020204030204" pitchFamily="34" charset="0"/>
            </a:rPr>
          </a:br>
          <a:r>
            <a:rPr lang="hu-HU" sz="1800" b="0" i="0" kern="1200">
              <a:solidFill>
                <a:schemeClr val="tx1"/>
              </a:solidFill>
              <a:latin typeface="Calibri" panose="020F0502020204030204" pitchFamily="34" charset="0"/>
              <a:cs typeface="Calibri" panose="020F0502020204030204" pitchFamily="34" charset="0"/>
            </a:rPr>
            <a:t>[1712, 9326, 389, 407, 6646</a:t>
          </a:r>
          <a:r>
            <a:rPr lang="en-US" sz="1800" b="0" i="0" kern="1200">
              <a:solidFill>
                <a:schemeClr val="tx1"/>
              </a:solidFill>
              <a:latin typeface="Calibri" panose="020F0502020204030204" pitchFamily="34" charset="0"/>
              <a:cs typeface="Calibri" panose="020F0502020204030204" pitchFamily="34" charset="0"/>
            </a:rPr>
            <a:t>, </a:t>
          </a:r>
          <a:r>
            <a:rPr lang="hu-HU" sz="1800" b="0" i="0" kern="1200">
              <a:solidFill>
                <a:schemeClr val="tx1"/>
              </a:solidFill>
              <a:latin typeface="Calibri" panose="020F0502020204030204" pitchFamily="34" charset="0"/>
              <a:cs typeface="Calibri" panose="020F0502020204030204" pitchFamily="34" charset="0"/>
            </a:rPr>
            <a:t> ...]</a:t>
          </a:r>
          <a:br>
            <a:rPr lang="hu-HU" sz="1800" b="0" i="0" kern="1200">
              <a:solidFill>
                <a:schemeClr val="tx1"/>
              </a:solidFill>
              <a:latin typeface="Calibri" panose="020F0502020204030204" pitchFamily="34" charset="0"/>
              <a:cs typeface="Calibri" panose="020F0502020204030204" pitchFamily="34" charset="0"/>
            </a:rPr>
          </a:br>
          <a:r>
            <a:rPr lang="hu-HU" sz="1200" b="0" i="0" kern="1200">
              <a:solidFill>
                <a:schemeClr val="tx1"/>
              </a:solidFill>
              <a:latin typeface="Calibri" panose="020F0502020204030204" pitchFamily="34" charset="0"/>
              <a:cs typeface="Calibri" panose="020F0502020204030204" pitchFamily="34" charset="0"/>
            </a:rPr>
            <a:t>(</a:t>
          </a:r>
          <a:r>
            <a:rPr lang="en-US" sz="1200" b="0" i="0" kern="1200">
              <a:solidFill>
                <a:schemeClr val="tx1"/>
              </a:solidFill>
              <a:latin typeface="Calibri" panose="020F0502020204030204" pitchFamily="34" charset="0"/>
              <a:cs typeface="Calibri" panose="020F0502020204030204" pitchFamily="34" charset="0"/>
            </a:rPr>
            <a:t>szótárméret</a:t>
          </a:r>
          <a:r>
            <a:rPr lang="hu-HU" sz="1200" b="0" i="0" kern="1200">
              <a:solidFill>
                <a:schemeClr val="tx1"/>
              </a:solidFill>
              <a:latin typeface="Calibri" panose="020F0502020204030204" pitchFamily="34" charset="0"/>
              <a:cs typeface="Calibri" panose="020F0502020204030204" pitchFamily="34" charset="0"/>
            </a:rPr>
            <a:t>: ~</a:t>
          </a:r>
          <a:r>
            <a:rPr lang="en-US" sz="1200" b="0" i="0" kern="1200">
              <a:solidFill>
                <a:schemeClr val="tx1"/>
              </a:solidFill>
              <a:latin typeface="Calibri" panose="020F0502020204030204" pitchFamily="34" charset="0"/>
              <a:cs typeface="Calibri" panose="020F0502020204030204" pitchFamily="34" charset="0"/>
            </a:rPr>
            <a:t>50 257</a:t>
          </a:r>
          <a:r>
            <a:rPr lang="hu-HU" sz="1200" b="0" i="0" kern="1200">
              <a:solidFill>
                <a:schemeClr val="tx1"/>
              </a:solidFill>
              <a:latin typeface="Calibri" panose="020F0502020204030204" pitchFamily="34" charset="0"/>
              <a:cs typeface="Calibri" panose="020F0502020204030204" pitchFamily="34" charset="0"/>
            </a:rPr>
            <a:t> token)</a:t>
          </a:r>
          <a:endParaRPr lang="hu-HU" sz="1200" b="0" kern="1200">
            <a:solidFill>
              <a:schemeClr val="tx1"/>
            </a:solidFill>
            <a:latin typeface="Calibri" panose="020F0502020204030204" pitchFamily="34" charset="0"/>
            <a:cs typeface="Calibri" panose="020F0502020204030204" pitchFamily="34" charset="0"/>
          </a:endParaRPr>
        </a:p>
      </dsp:txBody>
      <dsp:txXfrm>
        <a:off x="4071976" y="321254"/>
        <a:ext cx="2780288" cy="1211819"/>
      </dsp:txXfrm>
    </dsp:sp>
    <dsp:sp modelId="{1C0AB6BF-6B1D-499B-8F1A-038ECE029BF7}">
      <dsp:nvSpPr>
        <dsp:cNvPr id="0" name=""/>
        <dsp:cNvSpPr/>
      </dsp:nvSpPr>
      <dsp:spPr>
        <a:xfrm>
          <a:off x="7283598" y="618899"/>
          <a:ext cx="597903" cy="7082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7283598" y="760541"/>
        <a:ext cx="418532" cy="424927"/>
      </dsp:txXfrm>
    </dsp:sp>
    <dsp:sp modelId="{4CAA7DEC-C8FB-4B89-8CAB-C1262BF4CB60}">
      <dsp:nvSpPr>
        <dsp:cNvPr id="0" name=""/>
        <dsp:cNvSpPr/>
      </dsp:nvSpPr>
      <dsp:spPr>
        <a:xfrm>
          <a:off x="8010801" y="198526"/>
          <a:ext cx="2855690" cy="23654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a:solidFill>
                <a:schemeClr val="tx1"/>
              </a:solidFill>
              <a:latin typeface="Calibri" panose="020F0502020204030204" pitchFamily="34" charset="0"/>
              <a:cs typeface="Calibri" panose="020F0502020204030204" pitchFamily="34" charset="0"/>
            </a:rPr>
            <a:t>initial token</a:t>
          </a:r>
          <a:r>
            <a:rPr lang="hu-HU" sz="1600" b="1" u="sng" kern="1200">
              <a:solidFill>
                <a:schemeClr val="tx1"/>
              </a:solidFill>
              <a:latin typeface="Calibri" panose="020F0502020204030204" pitchFamily="34" charset="0"/>
              <a:cs typeface="Calibri" panose="020F0502020204030204" pitchFamily="34" charset="0"/>
            </a:rPr>
            <a:t> embedding</a:t>
          </a:r>
          <a:r>
            <a:rPr lang="hu-HU" sz="1600" b="1" u="none" kern="1200">
              <a:solidFill>
                <a:schemeClr val="tx1"/>
              </a:solidFill>
              <a:latin typeface="Calibri" panose="020F0502020204030204" pitchFamily="34" charset="0"/>
              <a:cs typeface="Calibri" panose="020F0502020204030204" pitchFamily="34" charset="0"/>
            </a:rPr>
            <a:t> </a:t>
          </a:r>
          <a:r>
            <a:rPr lang="hu-HU" sz="1600" b="0" u="none" kern="1200">
              <a:solidFill>
                <a:schemeClr val="tx1"/>
              </a:solidFill>
              <a:latin typeface="Calibri" panose="020F0502020204030204" pitchFamily="34" charset="0"/>
              <a:cs typeface="Calibri" panose="020F0502020204030204" pitchFamily="34" charset="0"/>
            </a:rPr>
            <a:t>(„</a:t>
          </a:r>
          <a:r>
            <a:rPr lang="en-US" sz="1600" b="0" u="none" kern="1200">
              <a:solidFill>
                <a:schemeClr val="tx1"/>
              </a:solidFill>
              <a:latin typeface="Calibri" panose="020F0502020204030204" pitchFamily="34" charset="0"/>
              <a:cs typeface="Calibri" panose="020F0502020204030204" pitchFamily="34" charset="0"/>
            </a:rPr>
            <a:t>jelentés</a:t>
          </a:r>
          <a:r>
            <a:rPr lang="hu-HU" sz="1600" b="0" u="none" kern="1200">
              <a:solidFill>
                <a:schemeClr val="tx1"/>
              </a:solidFill>
              <a:latin typeface="Calibri" panose="020F0502020204030204" pitchFamily="34" charset="0"/>
              <a:cs typeface="Calibri" panose="020F0502020204030204" pitchFamily="34" charset="0"/>
            </a:rPr>
            <a:t>”)</a:t>
          </a:r>
          <a:br>
            <a:rPr lang="hu-HU" sz="1600" b="0" u="none" kern="1200">
              <a:solidFill>
                <a:schemeClr val="tx1"/>
              </a:solidFill>
              <a:latin typeface="Calibri" panose="020F0502020204030204" pitchFamily="34" charset="0"/>
              <a:cs typeface="Calibri" panose="020F0502020204030204" pitchFamily="34" charset="0"/>
            </a:rPr>
          </a:br>
          <a:r>
            <a:rPr lang="hu-HU" sz="1600" b="0" u="none" kern="1200">
              <a:solidFill>
                <a:schemeClr val="tx1"/>
              </a:solidFill>
              <a:latin typeface="Calibri" panose="020F0502020204030204" pitchFamily="34" charset="0"/>
              <a:cs typeface="Calibri" panose="020F0502020204030204" pitchFamily="34" charset="0"/>
            </a:rPr>
            <a:t>+ </a:t>
          </a:r>
          <a:r>
            <a:rPr lang="en-US" sz="1600" b="0" u="sng" kern="1200">
              <a:solidFill>
                <a:schemeClr val="tx1"/>
              </a:solidFill>
              <a:latin typeface="Calibri" panose="020F0502020204030204" pitchFamily="34" charset="0"/>
              <a:cs typeface="Calibri" panose="020F0502020204030204" pitchFamily="34" charset="0"/>
            </a:rPr>
            <a:t>pozícionális </a:t>
          </a:r>
          <a:r>
            <a:rPr lang="hu-HU" sz="1600" b="0" u="sng" kern="1200">
              <a:solidFill>
                <a:schemeClr val="tx1"/>
              </a:solidFill>
              <a:latin typeface="Calibri" panose="020F0502020204030204" pitchFamily="34" charset="0"/>
              <a:cs typeface="Calibri" panose="020F0502020204030204" pitchFamily="34" charset="0"/>
            </a:rPr>
            <a:t>encoding</a:t>
          </a:r>
          <a:r>
            <a:rPr lang="hu-HU" sz="1600" kern="1200">
              <a:solidFill>
                <a:schemeClr val="tx1"/>
              </a:solidFill>
              <a:latin typeface="Calibri" panose="020F0502020204030204" pitchFamily="34" charset="0"/>
              <a:cs typeface="Calibri" panose="020F0502020204030204" pitchFamily="34" charset="0"/>
            </a:rPr>
            <a:t>:</a:t>
          </a:r>
          <a:br>
            <a:rPr lang="hu-HU" sz="1600" kern="1200">
              <a:solidFill>
                <a:schemeClr val="tx1"/>
              </a:solidFill>
              <a:latin typeface="Calibri" panose="020F0502020204030204" pitchFamily="34" charset="0"/>
              <a:cs typeface="Calibri" panose="020F0502020204030204" pitchFamily="34" charset="0"/>
            </a:rPr>
          </a:br>
          <a:r>
            <a:rPr lang="hu-HU" sz="1600" kern="1200">
              <a:solidFill>
                <a:schemeClr val="tx1"/>
              </a:solidFill>
              <a:latin typeface="Calibri" panose="020F0502020204030204" pitchFamily="34" charset="0"/>
              <a:cs typeface="Calibri" panose="020F0502020204030204" pitchFamily="34" charset="0"/>
            </a:rPr>
            <a:t>1712: [-0.12, 0.84 ... -0.50]</a:t>
          </a:r>
          <a:br>
            <a:rPr lang="hu-HU" sz="1600" kern="1200">
              <a:solidFill>
                <a:schemeClr val="tx1"/>
              </a:solidFill>
              <a:latin typeface="Calibri" panose="020F0502020204030204" pitchFamily="34" charset="0"/>
              <a:cs typeface="Calibri" panose="020F0502020204030204" pitchFamily="34" charset="0"/>
            </a:rPr>
          </a:br>
          <a:r>
            <a:rPr lang="hu-HU" sz="1600" kern="1200">
              <a:solidFill>
                <a:schemeClr val="tx1"/>
              </a:solidFill>
              <a:latin typeface="Calibri" panose="020F0502020204030204" pitchFamily="34" charset="0"/>
              <a:cs typeface="Calibri" panose="020F0502020204030204" pitchFamily="34" charset="0"/>
            </a:rPr>
            <a:t>9326: [0.91, -0.63 ... 0.32]</a:t>
          </a:r>
          <a:br>
            <a:rPr lang="hu-HU" sz="1600" kern="1200">
              <a:solidFill>
                <a:schemeClr val="tx1"/>
              </a:solidFill>
              <a:latin typeface="Calibri" panose="020F0502020204030204" pitchFamily="34" charset="0"/>
              <a:cs typeface="Calibri" panose="020F0502020204030204" pitchFamily="34" charset="0"/>
            </a:rPr>
          </a:br>
          <a:r>
            <a:rPr lang="hu-HU" sz="1600" kern="1200">
              <a:solidFill>
                <a:schemeClr val="tx1"/>
              </a:solidFill>
              <a:latin typeface="Calibri" panose="020F0502020204030204" pitchFamily="34" charset="0"/>
              <a:cs typeface="Calibri" panose="020F0502020204030204" pitchFamily="34" charset="0"/>
            </a:rPr>
            <a:t>389: [-0.95, 0.36, 0.72]</a:t>
          </a:r>
          <a:br>
            <a:rPr lang="hu-HU" sz="1600" kern="1200">
              <a:solidFill>
                <a:schemeClr val="tx1"/>
              </a:solidFill>
              <a:latin typeface="Calibri" panose="020F0502020204030204" pitchFamily="34" charset="0"/>
              <a:cs typeface="Calibri" panose="020F0502020204030204" pitchFamily="34" charset="0"/>
            </a:rPr>
          </a:br>
          <a:r>
            <a:rPr lang="hu-HU" sz="1600" kern="1200">
              <a:solidFill>
                <a:schemeClr val="tx1"/>
              </a:solidFill>
              <a:latin typeface="Calibri" panose="020F0502020204030204" pitchFamily="34" charset="0"/>
              <a:cs typeface="Calibri" panose="020F0502020204030204" pitchFamily="34" charset="0"/>
            </a:rPr>
            <a:t>407: [0.01, -0.34, 0.52]</a:t>
          </a:r>
          <a:br>
            <a:rPr lang="hu-HU" sz="1600" kern="1200">
              <a:solidFill>
                <a:schemeClr val="tx1"/>
              </a:solidFill>
              <a:latin typeface="Calibri" panose="020F0502020204030204" pitchFamily="34" charset="0"/>
              <a:cs typeface="Calibri" panose="020F0502020204030204" pitchFamily="34" charset="0"/>
            </a:rPr>
          </a:br>
          <a:r>
            <a:rPr lang="hu-HU" sz="1600" kern="1200">
              <a:solidFill>
                <a:schemeClr val="tx1"/>
              </a:solidFill>
              <a:latin typeface="Calibri" panose="020F0502020204030204" pitchFamily="34" charset="0"/>
              <a:cs typeface="Calibri" panose="020F0502020204030204" pitchFamily="34" charset="0"/>
            </a:rPr>
            <a:t>6646: [0.32, -0.34 ... 0.12]</a:t>
          </a:r>
        </a:p>
        <a:p>
          <a:pPr marL="0" lvl="0" indent="0" algn="ctr" defTabSz="711200">
            <a:lnSpc>
              <a:spcPct val="90000"/>
            </a:lnSpc>
            <a:spcBef>
              <a:spcPct val="0"/>
            </a:spcBef>
            <a:spcAft>
              <a:spcPct val="35000"/>
            </a:spcAft>
            <a:buNone/>
          </a:pPr>
          <a:r>
            <a:rPr lang="hu-HU" sz="1600" kern="1200">
              <a:solidFill>
                <a:schemeClr val="tx1"/>
              </a:solidFill>
              <a:latin typeface="Calibri" panose="020F0502020204030204" pitchFamily="34" charset="0"/>
              <a:cs typeface="Calibri" panose="020F0502020204030204" pitchFamily="34" charset="0"/>
            </a:rPr>
            <a:t>...</a:t>
          </a:r>
          <a:r>
            <a:rPr lang="en-US" sz="1600" kern="1200">
              <a:solidFill>
                <a:schemeClr val="tx1"/>
              </a:solidFill>
              <a:latin typeface="Calibri" panose="020F0502020204030204" pitchFamily="34" charset="0"/>
              <a:cs typeface="Calibri" panose="020F0502020204030204" pitchFamily="34" charset="0"/>
            </a:rPr>
            <a:t> </a:t>
          </a:r>
          <a:r>
            <a:rPr lang="hu-HU" sz="1600" kern="1200">
              <a:solidFill>
                <a:schemeClr val="tx1"/>
              </a:solidFill>
              <a:latin typeface="Calibri" panose="020F0502020204030204" pitchFamily="34" charset="0"/>
              <a:cs typeface="Calibri" panose="020F0502020204030204" pitchFamily="34" charset="0"/>
            </a:rPr>
            <a:t>(</a:t>
          </a:r>
          <a:r>
            <a:rPr lang="hu-HU" sz="1200" kern="1200">
              <a:solidFill>
                <a:schemeClr val="tx1"/>
              </a:solidFill>
              <a:latin typeface="Calibri" panose="020F0502020204030204" pitchFamily="34" charset="0"/>
              <a:cs typeface="Calibri" panose="020F0502020204030204" pitchFamily="34" charset="0"/>
            </a:rPr>
            <a:t>1536</a:t>
          </a:r>
          <a:r>
            <a:rPr lang="en-US" sz="1200" kern="1200">
              <a:solidFill>
                <a:schemeClr val="tx1"/>
              </a:solidFill>
              <a:latin typeface="Calibri" panose="020F0502020204030204" pitchFamily="34" charset="0"/>
              <a:cs typeface="Calibri" panose="020F0502020204030204" pitchFamily="34" charset="0"/>
            </a:rPr>
            <a:t>x [ada-002]</a:t>
          </a:r>
          <a:r>
            <a:rPr lang="hu-HU" sz="1200" kern="1200">
              <a:solidFill>
                <a:schemeClr val="tx1"/>
              </a:solidFill>
              <a:latin typeface="Calibri" panose="020F0502020204030204" pitchFamily="34" charset="0"/>
              <a:cs typeface="Calibri" panose="020F0502020204030204" pitchFamily="34" charset="0"/>
            </a:rPr>
            <a:t>)</a:t>
          </a:r>
        </a:p>
      </dsp:txBody>
      <dsp:txXfrm>
        <a:off x="8080083" y="267808"/>
        <a:ext cx="2717126" cy="2226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4C873-C8EA-4BAC-9075-5D478C6E1C64}"/>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u-HU"/>
          </a:p>
        </p:txBody>
      </p:sp>
      <p:sp>
        <p:nvSpPr>
          <p:cNvPr id="3" name="Date Placeholder 2">
            <a:extLst>
              <a:ext uri="{FF2B5EF4-FFF2-40B4-BE49-F238E27FC236}">
                <a16:creationId xmlns:a16="http://schemas.microsoft.com/office/drawing/2014/main" id="{D260CBB4-4049-40A2-9A76-5D097950A6AF}"/>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B534923-553C-4D8E-8D7B-27399BB58A42}" type="datetimeFigureOut">
              <a:rPr lang="hu-HU" smtClean="0"/>
              <a:t>2023. 09. 14.</a:t>
            </a:fld>
            <a:endParaRPr lang="hu-HU"/>
          </a:p>
        </p:txBody>
      </p:sp>
      <p:sp>
        <p:nvSpPr>
          <p:cNvPr id="4" name="Footer Placeholder 3">
            <a:extLst>
              <a:ext uri="{FF2B5EF4-FFF2-40B4-BE49-F238E27FC236}">
                <a16:creationId xmlns:a16="http://schemas.microsoft.com/office/drawing/2014/main" id="{991ABEB1-9C45-49D6-B515-C435A776894B}"/>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a:extLst>
              <a:ext uri="{FF2B5EF4-FFF2-40B4-BE49-F238E27FC236}">
                <a16:creationId xmlns:a16="http://schemas.microsoft.com/office/drawing/2014/main" id="{73E6D6EF-BAB0-429C-BF6E-23BE78FF55AD}"/>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CE46D22-8C22-46DB-ADF3-E7C743800431}" type="slidenum">
              <a:rPr lang="hu-HU" smtClean="0"/>
              <a:t>‹#›</a:t>
            </a:fld>
            <a:endParaRPr lang="hu-HU"/>
          </a:p>
        </p:txBody>
      </p:sp>
    </p:spTree>
    <p:extLst>
      <p:ext uri="{BB962C8B-B14F-4D97-AF65-F5344CB8AC3E}">
        <p14:creationId xmlns:p14="http://schemas.microsoft.com/office/powerpoint/2010/main" val="36313083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24712 7488 16383 0 0,'6'0'0'0'0,"14"0"0"0"0,10 0 0 0 0,11 0 0 0 0,11 0 0 0 0,15 0 0 0 0,25 0 0 0 0,22 0 0 0 0,27 0 0 0 0,14 0 0 0 0,4 0 0 0 0,-12 0 0 0 0,-20 0 0 0 0,-25 0 0 0 0,-19 0 0 0 0,-4 0 0 0 0,-4 0 0 0 0,-3 0 0 0 0,-2 0 0 0 0,0 0 0 0 0,-7 0 0 0 0,-7 0 0 0 0,-2 0 0 0 0,-10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8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23363 5345 16383 0 0,'6'0'0'0'0,"14"0"0"0"0,9 0 0 0 0,7 0 0 0 0,2 0 0 0 0,1 0 0 0 0,6 0 0 0 0,13-6 0 0 0,21-2 0 0 0,45 1 0 0 0,49 0 0 0 0,68-3 0 0 0,64-1 0 0 0,52-4 0 0 0,20 1 0 0 0,6-4 0 0 0,-33 1 0 0 0,-51 4 0 0 0,-59 4 0 0 0,-64 3 0 0 0,-50 4 0 0 0,-41 1 0 0 0,-28 1 0 0 0,-18 0 0 0 0,-4 1 0 0 0,4 0 0 0 0,2-1 0 0 0,11 1 0 0 0,4-1 0 0 0,-2 0 0 0 0,-5 0 0 0 0,-4 0 0 0 0,-4 0 0 0 0,-3 0 0 0 0,-2 0 0 0 0,6 0 0 0 0,12 0 0 0 0,10 0 0 0 0,6-6 0 0 0,9-2 0 0 0,3 0 0 0 0,-7-4 0 0 0,-3 0 0 0 0,-9 2 0 0 0,-2 2 0 0 0,-7 3 0 0 0,1 2 0 0 0,-4 2 0 0 0,-4 1 0 0 0,-4 0 0 0 0,-4 1 0 0 0,4-1 0 0 0,0 1 0 0 0,0-1 0 0 0,-3 0 0 0 0,-1 1 0 0 0,-2-1 0 0 0,0 0 0 0 0,-2 0 0 0 0,0 0 0 0 0,0 0 0 0 0,0 0 0 0 0,0 0 0 0 0,0 0 0 0 0,0 0 0 0 0,0 0 0 0 0,1 0 0 0 0,-7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80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16775 5398 16383 0 0,'6'0'0'0'0,"8"0"0"0"0,19 0 0 0 0,23 0 0 0 0,19 0 0 0 0,27 0 0 0 0,33 0 0 0 0,46 0 0 0 0,35 0 0 0 0,29 0 0 0 0,21 0 0 0 0,6 0 0 0 0,-12 0 0 0 0,-33 0 0 0 0,-30 0 0 0 0,-44 0 0 0 0,-41 0 0 0 0,-34 0 0 0 0,-18 0 0 0 0,-7 0 0 0 0,-7 0 0 0 0,1 0 0 0 0,-2 0 0 0 0,-2 0 0 0 0,-2 0 0 0 0,-3 0 0 0 0,-2 0 0 0 0,6 0 0 0 0,1 0 0 0 0,-6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80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29871 5248 16383 0 0,'6'0'0'0'0,"14"0"0"0"0,16 0 0 0 0,13 0 0 0 0,11 0 0 0 0,1 0 0 0 0,8 0 0 0 0,4 0 0 0 0,8 0 0 0 0,9 0 0 0 0,6 0 0 0 0,11 0 0 0 0,11 0 0 0 0,16 0 0 0 0,27 0 0 0 0,28 0 0 0 0,12 0 0 0 0,14 0 0 0 0,6 0 0 0 0,-11 0 0 0 0,-16 0 0 0 0,-30 0 0 0 0,-24 0 0 0 0,-13 0 0 0 0,27 0 0 0 0,35 0 0 0 0,45 0 0 0 0,31 0 0 0 0,24 0 0 0 0,12 0 0 0 0,-5 0 0 0 0,-27 0 0 0 0,-43 0 0 0 0,-52 0 0 0 0,-51 0 0 0 0,-34 0 0 0 0,-26-6 0 0 0,-18-2 0 0 0,-10 0 0 0 0,-6 2 0 0 0,-1 2 0 0 0,0 1 0 0 0,2 2 0 0 0,1 0 0 0 0,2 1 0 0 0,1 0 0 0 0,1 1 0 0 0,0-1 0 0 0,1 0 0 0 0,-1 1 0 0 0,-5-1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15293 10904 16383 0 0,'0'-6'0'0'0,"0"-2"0"0"0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17780 8143 16383 0 0,'6'0'0'0'0,"8"0"0"0"0,8 0 0 0 0,5 0 0 0 0,17 0 0 0 0,13 0 0 0 0,3 0 0 0 0,8 0 0 0 0,12 0 0 0 0,27 0 0 0 0,44 0 0 0 0,39 0 0 0 0,52 0 0 0 0,51 0 0 0 0,66 0 0 0 0,86 0 0 0 0,99-6 0 0 0,113-20 0 0 0,47-18 0 0 0,24-7 0 0 0,-29 5 0 0 0,-72 5 0 0 0,-101 8 0 0 0,-123 11 0 0 0,-122 8 0 0 0,-104 8 0 0 0,-76 3 0 0 0,-50 4 0 0 0,-14 0 0 0 0,16 1 0 0 0,22 0 0 0 0,42 0 0 0 0,36-1 0 0 0,28-1 0 0 0,7 1 0 0 0,-4-1 0 0 0,-21 0 0 0 0,-27 0 0 0 0,-30 0 0 0 0,-27-1 0 0 0,-16 1 0 0 0,-5 0 0 0 0,10 0 0 0 0,13 6 0 0 0,9 2 0 0 0,3 0 0 0 0,2 4 0 0 0,-8 0 0 0 0,-7-1 0 0 0,-6 2 0 0 0,4 0 0 0 0,5 4 0 0 0,26-2 0 0 0,11-3 0 0 0,16-3 0 0 0,9 2 0 0 0,15 0 0 0 0,5-3 0 0 0,4-2 0 0 0,-2-2 0 0 0,6 4 0 0 0,9 1 0 0 0,-1 4 0 0 0,-9 1 0 0 0,-20 4 0 0 0,-25-2 0 0 0,-22-3 0 0 0,-28-4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7"/>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30586 8159 16383 0 0,'6'0'0'0'0,"8"0"0"0"0,13 0 0 0 0,15 0 0 0 0,12 0 0 0 0,14 0 0 0 0,15 0 0 0 0,4 0 0 0 0,11 0 0 0 0,20-6 0 0 0,8-2 0 0 0,5 0 0 0 0,0 2 0 0 0,6 2 0 0 0,11 1 0 0 0,16-4 0 0 0,16-2 0 0 0,1 1 0 0 0,-5-4 0 0 0,-16 0 0 0 0,-16-4 0 0 0,-21 1 0 0 0,-20 3 0 0 0,-14 3 0 0 0,-18 4 0 0 0,-14 2 0 0 0,-10 2 0 0 0,-8 1 0 0 0,-5 0 0 0 0,-1 1 0 0 0,-1-1 0 0 0,6 1 0 0 0,9-1 0 0 0,2 1 0 0 0,-1-1 0 0 0,-9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16113 8811 16383 0 0,'12'0'0'0'0,"16"0"0"0"0,15 0 0 0 0,13 0 0 0 0,2 0 0 0 0,-3 6 0 0 0,2 2 0 0 0,3-1 0 0 0,15-1 0 0 0,7-1 0 0 0,8-3 0 0 0,6 0 0 0 0,-1-2 0 0 0,1 0 0 0 0,3 0 0 0 0,1 0 0 0 0,3 0 0 0 0,2-1 0 0 0,-12 1 0 0 0,-3 0 0 0 0,-11 0 0 0 0,-12 0 0 0 0,-13 0 0 0 0,-9 0 0 0 0,-6 0 0 0 0,-4 6 0 0 0,-1 2 0 0 0,-1-1 0 0 0,-1 0 0 0 0,14-3 0 0 0,4-1 0 0 0,5-2 0 0 0,12 0 0 0 0,1-1 0 0 0,6-1 0 0 0,9 1 0 0 0,8 0 0 0 0,0 0 0 0 0,4-1 0 0 0,3 1 0 0 0,9 0 0 0 0,4 0 0 0 0,13 0 0 0 0,4 0 0 0 0,4 0 0 0 0,3 0 0 0 0,9 0 0 0 0,16 0 0 0 0,11 0 0 0 0,18 0 0 0 0,19 0 0 0 0,4 0 0 0 0,8 0 0 0 0,3 0 0 0 0,-1 0 0 0 0,-14 0 0 0 0,-24 0 0 0 0,-38 6 0 0 0,-37 2 0 0 0,-32 0 0 0 0,-22-2 0 0 0,-15-2 0 0 0,-3-1 0 0 0,6-2 0 0 0,12 0 0 0 0,15-1 0 0 0,20 0 0 0 0,13-1 0 0 0,6 1 0 0 0,-3 0 0 0 0,-13 0 0 0 0,-17-1 0 0 0,-15 1 0 0 0,-13 0 0 0 0,-7 0 0 0 0,0 0 0 0 0,6-6 0 0 0,7-2 0 0 0,6 1 0 0 0,11 1 0 0 0,5 1 0 0 0,2-3 0 0 0,0-2 0 0 0,-8 2 0 0 0,-4 2 0 0 0,-6 2 0 0 0,-8 1 0 0 0,-7 2 0 0 0,-5 1 0 0 0,-9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15293 7964 16383 0 0,'6'0'0'0'0,"14"0"0"0"0,15 0 0 0 0,21 0 0 0 0,17 6 0 0 0,16 8 0 0 0,16 2 0 0 0,8-3 0 0 0,9 4 0 0 0,1-2 0 0 0,5 3 0 0 0,-2-2 0 0 0,1-4 0 0 0,-8 3 0 0 0,-1-2 0 0 0,-2-3 0 0 0,-4-3 0 0 0,-1 3 0 0 0,-3 0 0 0 0,-7-1 0 0 0,-16-3 0 0 0,-15-2 0 0 0,-14-2 0 0 0,-10-1 0 0 0,-8-1 0 0 0,-3-1 0 0 0,-2 1 0 0 0,-1-1 0 0 0,0 1 0 0 0,1 0 0 0 0,1 0 0 0 0,0 0 0 0 0,1 0 0 0 0,0 0 0 0 0,6 0 0 0 0,3 0 0 0 0,-1 0 0 0 0,-2 0 0 0 0,-1 0 0 0 0,-2 0 0 0 0,-1 0 0 0 0,-7 0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79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14129 10921 16383 0 0,'18'0'0'0'0,"24"0"0"0"0,28 0 0 0 0,28 6 0 0 0,37 2 0 0 0,33-1 0 0 0,18 0 0 0 0,-5-3 0 0 0,-10-1 0 0 0,-9-2 0 0 0,-8 0 0 0 0,-1-1 0 0 0,-2-7 0 0 0,-3-7 0 0 0,10-2 0 0 0,19-4 0 0 0,34-10 0 0 0,41-7 0 0 0,38-9 0 0 0,29-2 0 0 0,3 7 0 0 0,-24 10 0 0 0,-32 10 0 0 0,-26 10 0 0 0,-29 5 0 0 0,-27 5 0 0 0,-26 2 0 0 0,-35 1 0 0 0,-31 0 0 0 0,-26 0 0 0 0,-19-1 0 0 0,-10 0 0 0 0,-6 0 0 0 0,-2-1 0 0 0,6 0 0 0 0,14 0 0 0 0,18 0 0 0 0,15 0 0 0 0,18 0 0 0 0,22 0 0 0 0,13 0 0 0 0,-3 0 0 0 0,0 0 0 0 0,-5 0 0 0 0,-6 0 0 0 0,-18 0 0 0 0,-20 0 0 0 0,-18 0 0 0 0,-14 0 0 0 0,-10 0 0 0 0,-6 0 0 0 0,3 6 0 0 0,13 2 0 0 0,10-1 0 0 0,13 5 0 0 0,5 7 0 0 0,2 5 0 0 0,-1-1 0 0 0,-3-4 0 0 0,-7-6 0 0 0,-11 1 0 0 0,-8-1 0 0 0,-8-4 0 0 0,1-3 0 0 0,0-2 0 0 0,-3-3 0 0 0,-1 0 0 0 0,3-1 0 0 0,2-1 0 0 0,-2 0 0 0 0,-8 1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14975 1164 16383 0 0,'6'0'0'0'0,"14"0"0"0"0,10 0 0 0 0,11 6 0 0 0,11 2 0 0 0,15 0 0 0 0,14-2 0 0 0,11-2 0 0 0,14 5 0 0 0,24 0 0 0 0,16 0 0 0 0,11-3 0 0 0,4-2 0 0 0,4-2 0 0 0,11-1 0 0 0,-8 0 0 0 0,-7-2 0 0 0,4 1 0 0 0,16 0 0 0 0,20-1 0 0 0,23 1 0 0 0,28 0 0 0 0,37 0 0 0 0,47 0 0 0 0,50 0 0 0 0,62 0 0 0 0,45 12 0 0 0,34 4 0 0 0,12 11 0 0 0,-26 7 0 0 0,-59 4 0 0 0,-81-5 0 0 0,-81-7 0 0 0,-84-9 0 0 0,-66-7 0 0 0,-44-6 0 0 0,-33-2 0 0 0,-22-3 0 0 0,-6 0 0 0 0,-3-1 0 0 0,-2 1 0 0 0,6 0 0 0 0,9 0 0 0 0,7 0 0 0 0,8 1 0 0 0,5 0 0 0 0,-4 0 0 0 0,7 0 0 0 0,-4 0 0 0 0,-6 0 0 0 0,-2 0 0 0 0,2 0 0 0 0,2 0 0 0 0,3 0 0 0 0,-4 0 0 0 0,-6 0 0 0 0,-7 0 0 0 0,-11-6 0 0 0,-6-2 0 0 0,-2 1 0 0 0,-1 1 0 0 0,8 1 0 0 0,9 3 0 0 0,10 0 0 0 0,0 2 0 0 0,-2 0 0 0 0,-5 0 0 0 0,2 0 0 0 0,5 1 0 0 0,4-1 0 0 0,4 0 0 0 0,4 0 0 0 0,-3 0 0 0 0,-2 0 0 0 0,-4 0 0 0 0,-7 0 0 0 0,-5 0 0 0 0,1 0 0 0 0,10 0 0 0 0,14-6 0 0 0,13-8 0 0 0,16-1 0 0 0,3 1 0 0 0,-10 3 0 0 0,-15 4 0 0 0,-21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8546 8679 16383 0 0,'12'0'0'0'0,"10"6"0"0"0,13 8 0 0 0,13 1 0 0 0,10-1 0 0 0,25 3 0 0 0,23-2 0 0 0,11-4 0 0 0,9-2 0 0 0,8-5 0 0 0,-1-1 0 0 0,1-2 0 0 0,1-1 0 0 0,15-1 0 0 0,4-6 0 0 0,1-1 0 0 0,-7 0 0 0 0,-7 1 0 0 0,-7-3 0 0 0,-10-1 0 0 0,-1 2 0 0 0,-5 2 0 0 0,3 3 0 0 0,11 1 0 0 0,24 2 0 0 0,40 1 0 0 0,58 0 0 0 0,77 1 0 0 0,77-1 0 0 0,84 1 0 0 0,66 5 0 0 0,34 2 0 0 0,6 12 0 0 0,-20 8 0 0 0,-37-1 0 0 0,-62-4 0 0 0,-71-7 0 0 0,-74-5 0 0 0,-82-6 0 0 0,-67-3 0 0 0,-51-1 0 0 0,-26-2 0 0 0,-13 0 0 0 0,8-1 0 0 0,22 1 0 0 0,38 1 0 0 0,33-1 0 0 0,31-5 0 0 0,19-2 0 0 0,10 0 0 0 0,-9-4 0 0 0,-10 0 0 0 0,-22 2 0 0 0,-23 2 0 0 0,-20 3 0 0 0,-22 3 0 0 0,-18-6 0 0 0,-19 0 0 0 0,-18 1 0 0 0,-12 1 0 0 0,-14 2 0 0 0,-14 2 0 0 0,3-5 0 0 0,-3-1 0 0 0,1 0 0 0 0,9 2 0 0 0,6-4 0 0 0,3 0 0 0 0,0 1 0 0 0,0 3 0 0 0,-7 1 0 0 0,-8 3 0 0 0,-15 1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15399 1693 16383 0 0,'12'0'0'0'0,"22"0"0"0"0,17 0 0 0 0,18 0 0 0 0,21 0 0 0 0,14 0 0 0 0,18 6 0 0 0,19 8 0 0 0,22 2 0 0 0,30 4 0 0 0,31-2 0 0 0,20-3 0 0 0,15 1 0 0 0,7-2 0 0 0,-13-3 0 0 0,-37-3 0 0 0,-31-4 0 0 0,-23 4 0 0 0,-22 1 0 0 0,-9-2 0 0 0,1-2 0 0 0,28-1 0 0 0,40-2 0 0 0,64-1 0 0 0,71-13 0 0 0,92-22 0 0 0,70-5 0 0 0,83 3 0 0 0,62 15 0 0 0,42 22 0 0 0,-6 17 0 0 0,-15 24 0 0 0,-49 11 0 0 0,-75 7 0 0 0,-69-5 0 0 0,-96-13 0 0 0,-100-13 0 0 0,-91-11 0 0 0,-70-10 0 0 0,-42-5 0 0 0,-22-4 0 0 0,-12-1 0 0 0,-8-1 0 0 0,-1 1 0 0 0,-1 0 0 0 0,2 1 0 0 0,2 0 0 0 0,1 1 0 0 0,2 0 0 0 0,6 0 0 0 0,3 0 0 0 0,7 0 0 0 0,-1 0 0 0 0,11 0 0 0 0,6-6 0 0 0,5-2 0 0 0,-5 1 0 0 0,-7 0 0 0 0,-13-3 0 0 0,-3-7 0 0 0,-3-6 0 0 0,-2 1 0 0 0,-7-2 0 0 0,-9-9 0 0 0,-3 1 0 0 0,-4 7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5"/>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12621 2132 16383 0 0,'6'0'0'0'0,"8"0"0"0"0,7 0 0 0 0,7 0 0 0 0,10 0 0 0 0,11 0 0 0 0,15 0 0 0 0,8 0 0 0 0,23 0 0 0 0,12 0 0 0 0,19 0 0 0 0,11 0 0 0 0,25 0 0 0 0,26-6 0 0 0,36-2 0 0 0,45-5 0 0 0,44-1 0 0 0,22 2 0 0 0,1 3 0 0 0,-13 9 0 0 0,-38 5 0 0 0,-38 7 0 0 0,-42 2 0 0 0,-50-2 0 0 0,-46-3 0 0 0,-36-2 0 0 0,-23-3 0 0 0,-9-3 0 0 0,1 0 0 0 0,5-1 0 0 0,13-1 0 0 0,14 1 0 0 0,12-1 0 0 0,16 1 0 0 0,9-1 0 0 0,8 1 0 0 0,16 0 0 0 0,1 0 0 0 0,-3 0 0 0 0,-14 0 0 0 0,-7 0 0 0 0,-6 0 0 0 0,-3 0 0 0 0,0 0 0 0 0,5 0 0 0 0,9 0 0 0 0,9 0 0 0 0,6 0 0 0 0,-1 0 0 0 0,-4 0 0 0 0,-13 0 0 0 0,-13 0 0 0 0,-18 0 0 0 0,-16 0 0 0 0,-15 0 0 0 0,-4 0 0 0 0,9 0 0 0 0,11 6 0 0 0,32 2 0 0 0,21 0 0 0 0,21-2 0 0 0,28-2 0 0 0,10-1 0 0 0,-9-1 0 0 0,-15-2 0 0 0,-22 0 0 0 0,-28 0 0 0 0,-19 0 0 0 0,-20-1 0 0 0,-14 1 0 0 0,-11 0 0 0 0,-6 0 0 0 0,3 0 0 0 0,0 0 0 0 0,13 0 0 0 0,2 0 0 0 0,-2 0 0 0 0,-3 0 0 0 0,-4 0 0 0 0,-4 0 0 0 0,3 0 0 0 0,0 0 0 0 0,-1 0 0 0 0,-2 0 0 0 0,-3 0 0 0 0,0 0 0 0 0,-2 0 0 0 0,-1 0 0 0 0,0 0 0 0 0,0 0 0 0 0,0 0 0 0 0,0 0 0 0 0,0 0 0 0 0,0 0 0 0 0,6 0 0 0 0,3 0 0 0 0,4 0 0 0 0,8 0 0 0 0,-1 0 0 0 0,3 0 0 0 0,-3 0 0 0 0,-4 0 0 0 0,-6 0 0 0 0,-3 0 0 0 0,-10 0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6"/>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16140 4851 16383 0 0,'6'0'0'0'0,"14"0"0"0"0,15 0 0 0 0,56 0 0 0 0,37 0 0 0 0,20 0 0 0 0,9 0 0 0 0,2 6 0 0 0,-2 2 0 0 0,-16 0 0 0 0,-14-2 0 0 0,-16-2 0 0 0,-16-1 0 0 0,-11-2 0 0 0,-2 0 0 0 0,2-1 0 0 0,6 0 0 0 0,11-1 0 0 0,7 1 0 0 0,14 0 0 0 0,11 0 0 0 0,7 0 0 0 0,-8-1 0 0 0,8 1 0 0 0,0-6 0 0 0,-7-2 0 0 0,-14 1 0 0 0,-14 1 0 0 0,-20 1 0 0 0,-7 3 0 0 0,-9-6 0 0 0,-6 0 0 0 0,-1 0 0 0 0,1 2 0 0 0,8-4 0 0 0,16 0 0 0 0,10-5 0 0 0,14-5 0 0 0,5 0 0 0 0,2 4 0 0 0,-8 4 0 0 0,-11-1 0 0 0,-15 1 0 0 0,-17 3 0 0 0,-14 2 0 0 0,-9 4 0 0 0,-6 1 0 0 0,-5 1 0 0 0,0-5 0 0 0,5-1 0 0 0,2 0 0 0 0,13 1 0 0 0,3-4 0 0 0,10 0 0 0 0,0 1 0 0 0,0 2 0 0 0,2 3 0 0 0,0 2 0 0 0,-4 0 0 0 0,-8 2 0 0 0,17 0 0 0 0,26 1 0 0 0,44 5 0 0 0,45 3 0 0 0,46 5 0 0 0,42 0 0 0 0,47 4 0 0 0,27 11 0 0 0,28 0 0 0 0,8 2 0 0 0,-7 7 0 0 0,-26-3 0 0 0,-43-7 0 0 0,-44 3 0 0 0,-55-3 0 0 0,-58-6 0 0 0,-49-8 0 0 0,-36-5 0 0 0,-23-5 0 0 0,-14-3 0 0 0,-6-1 0 0 0,-1-1 0 0 0,1-1 0 0 0,3 1 0 0 0,8-6 0 0 0,4-2 0 0 0,1 1 0 0 0,0 2 0 0 0,-1 2 0 0 0,4-5 0 0 0,2 0 0 0 0,-3-5 0 0 0,5-1 0 0 0,0 4 0 0 0,-3 2 0 0 0,4-2 0 0 0,5-6 0 0 0,-1 0 0 0 0,9 3 0 0 0,0 4 0 0 0,1 4 0 0 0,2-4 0 0 0,8 1 0 0 0,10 1 0 0 0,2 2 0 0 0,-1 2 0 0 0,-2 2 0 0 0,-4 2 0 0 0,-3-1 0 0 0,-8 2 0 0 0,-16-7 0 0 0,-16-1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12594 5513 16383 0 0,'6'0'0'0'0,"8"0"0"0"0,8 0 0 0 0,5 0 0 0 0,12 0 0 0 0,9 0 0 0 0,10 0 0 0 0,13-6 0 0 0,5-2 0 0 0,3 0 0 0 0,6-4 0 0 0,6-1 0 0 0,0 3 0 0 0,2 3 0 0 0,-3 2 0 0 0,-4 2 0 0 0,-5 2 0 0 0,-4 1 0 0 0,-4 0 0 0 0,-1 0 0 0 0,-2 1 0 0 0,0-1 0 0 0,-13-5 0 0 0,-9-3 0 0 0,-7 0 0 0 0,1 2 0 0 0,0 2 0 0 0,4 1 0 0 0,7 2 0 0 0,0 0 0 0 0,4 1 0 0 0,3 0 0 0 0,4 1 0 0 0,-3-1 0 0 0,-6 0 0 0 0,-7 1 0 0 0,-4-1 0 0 0,-5 0 0 0 0,-2 0 0 0 0,-2 0 0 0 0,5 0 0 0 0,2 0 0 0 0,0 0 0 0 0,-2 0 0 0 0,5 0 0 0 0,1 0 0 0 0,-2 0 0 0 0,4-6 0 0 0,-1-2 0 0 0,5 0 0 0 0,4 2 0 0 0,12 2 0 0 0,11 1 0 0 0,11-5 0 0 0,-4 0 0 0 0,-5 0 0 0 0,-9 2 0 0 0,-6 2 0 0 0,-8 2 0 0 0,-8 1 0 0 0,-6-6 0 0 0,-5 0 0 0 0,-3-1 0 0 0,5 3 0 0 0,7 1 0 0 0,1 1 0 0 0,5 2 0 0 0,4 0 0 0 0,0 1 0 0 0,0 1 0 0 0,4-1 0 0 0,3 0 0 0 0,-5 1 0 0 0,1-1 0 0 0,-4 0 0 0 0,-7 0 0 0 0,-4 0 0 0 0,-6 0 0 0 0,-2 0 0 0 0,-3 0 0 0 0,6 0 0 0 0,7 0 0 0 0,2 0 0 0 0,-2-6 0 0 0,-3-2 0 0 0,3 0 0 0 0,5 2 0 0 0,6 2 0 0 0,-2 1 0 0 0,3 2 0 0 0,1 0 0 0 0,-2 1 0 0 0,0 0 0 0 0,-3 1 0 0 0,0-1 0 0 0,9 0 0 0 0,11 0 0 0 0,11 1 0 0 0,14 11 0 0 0,15 4 0 0 0,5 5 0 0 0,-6-1 0 0 0,-11 2 0 0 0,-10-2 0 0 0,-10-5 0 0 0,-13-5 0 0 0,-13-4 0 0 0,-16 2 0 0 0,-9 1 0 0 0,-4-2 0 0 0,-1-1 0 0 0,0-3 0 0 0,8-1 0 0 0,10 5 0 0 0,3 1 0 0 0,-1-1 0 0 0,-3-1 0 0 0,-3-2 0 0 0,-2-2 0 0 0,-2-1 0 0 0,-2 0 0 0 0,-1-1 0 0 0,0-1 0 0 0,0 1 0 0 0,6 0 0 0 0,1 0 0 0 0,-5-1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12753 7629 16383 0 0,'6'0'0'0'0,"8"0"0"0"0,7 0 0 0 0,7 0 0 0 0,4 0 0 0 0,15 0 0 0 0,11 0 0 0 0,20 0 0 0 0,21 0 0 0 0,17 0 0 0 0,19 0 0 0 0,5 0 0 0 0,-4 0 0 0 0,-7 0 0 0 0,-13 0 0 0 0,-14 0 0 0 0,-13 0 0 0 0,-16 0 0 0 0,-7 0 0 0 0,-10 0 0 0 0,-2 0 0 0 0,-4 0 0 0 0,-5 0 0 0 0,-4 0 0 0 0,-3 0 0 0 0,-2 0 0 0 0,-1 0 0 0 0,6 0 0 0 0,13 0 0 0 0,10 0 0 0 0,24 0 0 0 0,21 0 0 0 0,34 0 0 0 0,29 0 0 0 0,14-6 0 0 0,1-2 0 0 0,-20 1 0 0 0,-27 1 0 0 0,-30 1 0 0 0,-29 2 0 0 0,-22 2 0 0 0,-14 0 0 0 0,-10 1 0 0 0,2 1 0 0 0,0-7 0 0 0,0-2 0 0 0,6 1 0 0 0,7-5 0 0 0,2 0 0 0 0,3 2 0 0 0,5 2 0 0 0,10 3 0 0 0,5 2 0 0 0,2 2 0 0 0,0 1 0 0 0,-2 0 0 0 0,-7 1 0 0 0,3-1 0 0 0,-5 1 0 0 0,-7-1 0 0 0,-8 0 0 0 0,-7 0 0 0 0,2 1 0 0 0,-2-1 0 0 0,-2 0 0 0 0,4 0 0 0 0,0-1 0 0 0,-2 1 0 0 0,4 0 0 0 0,0 0 0 0 0,-3 0 0 0 0,-3 0 0 0 0,-2 0 0 0 0,-2 0 0 0 0,-2 0 0 0 0,0 0 0 0 0,-2 0 0 0 0,1 0 0 0 0,6 0 0 0 0,8 0 0 0 0,7 0 0 0 0,13 0 0 0 0,12 0 0 0 0,11-6 0 0 0,1-2 0 0 0,-3 1 0 0 0,-4 1 0 0 0,-6 1 0 0 0,-10 3 0 0 0,1 0 0 0 0,-5 2 0 0 0,-8 0 0 0 0,-8 0 0 0 0,-7 0 0 0 0,-4 1 0 0 0,-3-1 0 0 0,-2-6 0 0 0,6-2 0 0 0,20 1 0 0 0,35 1 0 0 0,44 7 0 0 0,47 10 0 0 0,45 10 0 0 0,43 12 0 0 0,29 7 0 0 0,30-4 0 0 0,-1-1 0 0 0,-26-1 0 0 0,-36 0 0 0 0,-51-7 0 0 0,-57 0 0 0 0,-50-6 0 0 0,-38-7 0 0 0,-26-5 0 0 0,-9-4 0 0 0,1-3 0 0 0,12-2 0 0 0,21-7 0 0 0,15-2 0 0 0,18-6 0 0 0,8 0 0 0 0,-3 2 0 0 0,-8 4 0 0 0,-10-3 0 0 0,-9 1 0 0 0,-12 2 0 0 0,-13 2 0 0 0,-10 3 0 0 0,-2 2 0 0 0,4 2 0 0 0,4-6 0 0 0,12-2 0 0 0,12 1 0 0 0,22 1 0 0 0,13-4 0 0 0,22 0 0 0 0,19 1 0 0 0,6 2 0 0 0,0 3 0 0 0,-9 2 0 0 0,-19 0 0 0 0,-13 2 0 0 0,-22 0 0 0 0,-22 1 0 0 0,-11-1 0 0 0,2-5 0 0 0,6-9 0 0 0,10-7 0 0 0,14-1 0 0 0,3-2 0 0 0,-4 3 0 0 0,-12 5 0 0 0,-8 5 0 0 0,-12 4 0 0 0,-10 4 0 0 0,-8-4 0 0 0,6 0 0 0 0,0 0 0 0 0,9 2 0 0 0,12-4 0 0 0,18-1 0 0 0,29 1 0 0 0,19 3 0 0 0,9 1 0 0 0,-2-3 0 0 0,-9-1 0 0 0,-8 1 0 0 0,-22 2 0 0 0,-21 2 0 0 0,-21 2 0 0 0,-15 1 0 0 0,-9 1 0 0 0,-7 0 0 0 0,4 0 0 0 0,1 0 0 0 0,5 1 0 0 0,3-1 0 0 0,-2 0 0 0 0,3 0 0 0 0,1 0 0 0 0,-3 0 0 0 0,-3 0 0 0 0,-3 0 0 0 0,-2 0 0 0 0,-2 0 0 0 0,-1 0 0 0 0,0 0 0 0 0,0 0 0 0 0,6 0 0 0 0,7 6 0 0 0,3 2 0 0 0,4 6 0 0 0,-2 0 0 0 0,-3-2 0 0 0,2 3 0 0 0,-3-1 0 0 0,-8 2 0 0 0,-7 0 0 0 0,-2-4 0 0 0,0-3 0 0 0,-1-4 0 0 0,1-2 0 0 0,-4-2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7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12859 8105 16383 0 0,'6'0'0'0'0,"20"0"0"0"0,41 0 0 0 0,34 0 0 0 0,47 0 0 0 0,47 0 0 0 0,50 0 0 0 0,31 0 0 0 0,5 0 0 0 0,-3-6 0 0 0,-25-2 0 0 0,-20 1 0 0 0,-37 1 0 0 0,-40 1 0 0 0,-29 3 0 0 0,-12 0 0 0 0,-1 2 0 0 0,10-7 0 0 0,8 0 0 0 0,5 0 0 0 0,-3 1 0 0 0,-5-4 0 0 0,-14-1 0 0 0,-7 2 0 0 0,-11 3 0 0 0,-16 1 0 0 0,-9 3 0 0 0,-11 1 0 0 0,-11 0 0 0 0,0 2 0 0 0,-4-1 0 0 0,3 1 0 0 0,4-1 0 0 0,6 0 0 0 0,5 0 0 0 0,3 1 0 0 0,3-1 0 0 0,-5-6 0 0 0,-8-2 0 0 0,-1 0 0 0 0,-4 2 0 0 0,-5 1 0 0 0,-5 3 0 0 0,-9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8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13705 9323 16383 0 0,'12'0'0'0'0,"10"0"0"0"0,8 0 0 0 0,3 0 0 0 0,16 0 0 0 0,22 0 0 0 0,24-6 0 0 0,25-2 0 0 0,35 0 0 0 0,27-4 0 0 0,12 0 0 0 0,-3 1 0 0 0,2 4 0 0 0,-7 2 0 0 0,6-4 0 0 0,7 0 0 0 0,11-5 0 0 0,12 0 0 0 0,16 3 0 0 0,16 3 0 0 0,13 2 0 0 0,2 3 0 0 0,-1-4 0 0 0,-24-1 0 0 0,-22 1 0 0 0,-32 1 0 0 0,-23 2 0 0 0,-29 2 0 0 0,-31 1 0 0 0,-29 1 0 0 0,-14 0 0 0 0,-8-6 0 0 0,-6-1 0 0 0,6-1 0 0 0,6-4 0 0 0,4 0 0 0 0,2 2 0 0 0,3 2 0 0 0,6 4 0 0 0,-3 1 0 0 0,-3 2 0 0 0,-7 0 0 0 0,-8 2 0 0 0,-8-1 0 0 0,-1 1 0 0 0,5-1 0 0 0,11 1 0 0 0,13-1 0 0 0,11 6 0 0 0,45 14 0 0 0,42 15 0 0 0,34 9 0 0 0,23 8 0 0 0,2 1 0 0 0,4 4 0 0 0,-21-2 0 0 0,-29-11 0 0 0,-34-12 0 0 0,-37-11 0 0 0,-32-10 0 0 0,-25-7 0 0 0,-16-4 0 0 0,-4-1 0 0 0,-2-2 0 0 0,5 1 0 0 0,7 0 0 0 0,7 0 0 0 0,6 1 0 0 0,4 1 0 0 0,4 0 0 0 0,1 0 0 0 0,7 0 0 0 0,-4 0 0 0 0,9 0 0 0 0,15 0 0 0 0,21 0 0 0 0,14 0 0 0 0,26 0 0 0 0,16 6 0 0 0,15 2 0 0 0,-8 0 0 0 0,-16-2 0 0 0,-24-2 0 0 0,-25-1 0 0 0,-26-2 0 0 0,-23 0 0 0 0,-10-1 0 0 0,-10 0 0 0 0,-6-1 0 0 0,1 1 0 0 0,11 0 0 0 0,9 0 0 0 0,0-1 0 0 0,-6 1 0 0 0,-5 0 0 0 0,-7 0 0 0 0,2 0 0 0 0,-1 0 0 0 0,3 0 0 0 0,5 0 0 0 0,0 0 0 0 0,-3 0 0 0 0,7 0 0 0 0,0 0 0 0 0,-3 0 0 0 0,0 0 0 0 0,3 0 0 0 0,-3 0 0 0 0,2 0 0 0 0,3 0 0 0 0,-2 0 0 0 0,6-6 0 0 0,5-2 0 0 0,8 1 0 0 0,-3 1 0 0 0,-1 1 0 0 0,-2 3 0 0 0,-1 0 0 0 0,6 2 0 0 0,-4 0 0 0 0,-3 0 0 0 0,-6 0 0 0 0,-8-5 0 0 0,-2-3 0 0 0,-4 0 0 0 0,2 2 0 0 0,11 2 0 0 0,0 1 0 0 0,1 2 0 0 0,-3-6 0 0 0,-6-1 0 0 0,-7 1 0 0 0,-4 1 0 0 0,1 2 0 0 0,6 2 0 0 0,7 0 0 0 0,10 2 0 0 0,1 0 0 0 0,-11-6 0 0 0,-10-1 0 0 0,-6-1 0 0 0,-11 3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8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12753 9897 16383 0 0,'6'0'0'0'0,"14"0"0"0"0,15 0 0 0 0,21 0 0 0 0,17 6 0 0 0,34 2 0 0 0,28 5 0 0 0,26 2 0 0 0,23-3 0 0 0,22 2 0 0 0,12 0 0 0 0,4-3 0 0 0,1-3 0 0 0,-7-4 0 0 0,-11-7 0 0 0,-16-4 0 0 0,-28-1 0 0 0,-18-5 0 0 0,-21 0 0 0 0,-7 2 0 0 0,7 3 0 0 0,0 3 0 0 0,16-4 0 0 0,14 0 0 0 0,18 1 0 0 0,3 2 0 0 0,-3 2 0 0 0,-25 2 0 0 0,-31 1 0 0 0,-29 1 0 0 0,-17 0 0 0 0,-7 1 0 0 0,2-1 0 0 0,4 0 0 0 0,14 1 0 0 0,6-1 0 0 0,5 0 0 0 0,-1 0 0 0 0,-3-6 0 0 0,-11-2 0 0 0,-13 0 0 0 0,-11 2 0 0 0,-8-4 0 0 0,5-1 0 0 0,19-4 0 0 0,22-6 0 0 0,19-5 0 0 0,27-4 0 0 0,14 3 0 0 0,5 6 0 0 0,1 7 0 0 0,9 5 0 0 0,0 5 0 0 0,-9 2 0 0 0,-9 3 0 0 0,-10 0 0 0 0,-11 0 0 0 0,-10 0 0 0 0,-12 0 0 0 0,-12 0 0 0 0,-15-1 0 0 0,-16 0 0 0 0,-12 0 0 0 0,-3 0 0 0 0,3 0 0 0 0,5 0 0 0 0,5 0 0 0 0,-2 0 0 0 0,2 0 0 0 0,2 0 0 0 0,-3 0 0 0 0,-6 0 0 0 0,-6 0 0 0 0,-5 0 0 0 0,-3 0 0 0 0,-3 0 0 0 0,-1 0 0 0 0,-1 0 0 0 0,0 0 0 0 0,1 0 0 0 0,-1 0 0 0 0,1 0 0 0 0,6 0 0 0 0,2 0 0 0 0,0 0 0 0 0,-2 0 0 0 0,-1 0 0 0 0,4 0 0 0 0,1 0 0 0 0,-2 0 0 0 0,-1 0 0 0 0,-3 0 0 0 0,-1 0 0 0 0,-2 0 0 0 0,0 6 0 0 0,-1 8 0 0 0,0 2 0 0 0,-1-2 0 0 0,-5 2 0 0 0,4-1 0 0 0,3-3 0 0 0,1-4 0 0 0,6 3 0 0 0,1-1 0 0 0,7-1 0 0 0,-7 3 0 0 0,-4 0 0 0 0,-4-3 0 0 0,-6 4 0 0 0,-4-1 0 0 0,0-2 0 0 0,2-2 0 0 0,-4-4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8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21722 11456 16383 0 0,'0'6'0'0'0,"6"2"0"0"0,14 0 0 0 0,16 4 0 0 0,19 1 0 0 0,19-3 0 0 0,14-3 0 0 0,11 4 0 0 0,6 0 0 0 0,10 4 0 0 0,8-1 0 0 0,8-2 0 0 0,6-4 0 0 0,15-3 0 0 0,6-2 0 0 0,0-2 0 0 0,-15-1 0 0 0,-19 0 0 0 0,-20-1 0 0 0,-14 1 0 0 0,-6-1 0 0 0,2 1 0 0 0,-2 0 0 0 0,2 0 0 0 0,12-1 0 0 0,0 1 0 0 0,-5 0 0 0 0,7 0 0 0 0,-2 1 0 0 0,-6-1 0 0 0,-7 0 0 0 0,1 0 0 0 0,-3 0 0 0 0,3 0 0 0 0,-7 0 0 0 0,-12 0 0 0 0,-10 0 0 0 0,-9 0 0 0 0,-8 0 0 0 0,-9 0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2:08:39.38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12726 12180 16383 0 0,'12'0'0'0'0,"16"0"0"0"0,22 0 0 0 0,19 0 0 0 0,11-6 0 0 0,9-2 0 0 0,14 0 0 0 0,19 2 0 0 0,13 2 0 0 0,20-5 0 0 0,7 0 0 0 0,-6 1 0 0 0,-17-5 0 0 0,-21 1 0 0 0,-18 2 0 0 0,-20 3 0 0 0,-18 3 0 0 0,-13 1 0 0 0,-3 2 0 0 0,-4-5 0 0 0,-2-2 0 0 0,3 1 0 0 0,1 1 0 0 0,-1 3 0 0 0,-2 0 0 0 0,-2 2 0 0 0,-2 0 0 0 0,0 1 0 0 0,-2 1 0 0 0,0-1 0 0 0,0 0 0 0 0,0 1 0 0 0,0-1 0 0 0,0 0 0 0 0,0 0 0 0 0,0 0 0 0 0,1 0 0 0 0,-1 0 0 0 0,6 0 0 0 0,2 0 0 0 0,0 0 0 0 0,5 0 0 0 0,-1 0 0 0 0,5 0 0 0 0,-1 0 0 0 0,-3 0 0 0 0,-4 0 0 0 0,-3 0 0 0 0,3 0 0 0 0,0 0 0 0 0,-1 0 0 0 0,-2 0 0 0 0,-2 0 0 0 0,10 0 0 0 0,3 0 0 0 0,5 0 0 0 0,4 0 0 0 0,-1 0 0 0 0,-6 0 0 0 0,-6 0 0 0 0,-5 0 0 0 0,-4 0 0 0 0,-2 0 0 0 0,-2 0 0 0 0,0 0 0 0 0,-1 0 0 0 0,0 0 0 0 0,1 0 0 0 0,-1 0 0 0 0,-5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29615 8520 16383 0 0,'-6'0'0'0'0,"-8"0"0"0"0,-7 0 0 0 0,-7 0 0 0 0,-10 0 0 0 0,-11 0 0 0 0,-9 0 0 0 0,-12 0 0 0 0,-13 0 0 0 0,-10 0 0 0 0,-13 0 0 0 0,-25 0 0 0 0,-14 6 0 0 0,-24 2 0 0 0,-19 6 0 0 0,-3 0 0 0 0,9-2 0 0 0,4 2 0 0 0,15 0 0 0 0,11-3 0 0 0,-5-3 0 0 0,-5-4 0 0 0,-6 5 0 0 0,-4 0 0 0 0,4-2 0 0 0,-6-1 0 0 0,-4-2 0 0 0,-7-2 0 0 0,-8-1 0 0 0,-8-1 0 0 0,1 0 0 0 0,-1-1 0 0 0,8 1 0 0 0,20-6 0 0 0,16-3 0 0 0,15 2 0 0 0,15 0 0 0 0,5 3 0 0 0,4 1 0 0 0,12 2 0 0 0,4 0 0 0 0,3 1 0 0 0,0 0 0 0 0,-2 1 0 0 0,-13-1 0 0 0,0 0 0 0 0,3 1 0 0 0,7-1 0 0 0,9 0 0 0 0,10 0 0 0 0,6 0 0 0 0,12 0 0 0 0,10 0 0 0 0,3-6 0 0 0,-1-2 0 0 0,-3 0 0 0 0,-4 2 0 0 0,-3 2 0 0 0,-3 1 0 0 0,-2 2 0 0 0,-1 0 0 0 0,0 1 0 0 0,6 0 0 0 0,2 1 0 0 0,5-1 0 0 0,-5 0 0 0 0,3 0 0 0 0,4-6 0 0 0,1-1 0 0 0,3-1 0 0 0,5 2 0 0 0,4 2 0 0 0,-3 1 0 0 0,-11 1 0 0 0,-14 2 0 0 0,-31 0 0 0 0,-22 0 0 0 0,-26 0 0 0 0,-18 1 0 0 0,-4-1 0 0 0,10 0 0 0 0,13 0 0 0 0,15 0 0 0 0,18 0 0 0 0,11 0 0 0 0,11 0 0 0 0,9 0 0 0 0,8 0 0 0 0,4 0 0 0 0,4 0 0 0 0,-6 0 0 0 0,-1 0 0 0 0,0 0 0 0 0,6 0 0 0 0,4-6 0 0 0,7-2 0 0 0,2 1 0 0 0,-2 1 0 0 0,-3 1 0 0 0,-3 2 0 0 0,-2 2 0 0 0,-1 0 0 0 0,-8 1 0 0 0,-9 1 0 0 0,-8-1 0 0 0,6 0 0 0 0,12 1 0 0 0,13-1 0 0 0,10 0 0 0 0,9 0 0 0 0,5 0 0 0 0,3 0 0 0 0,2 0 0 0 0,0 0 0 0 0,0 0 0 0 0,6 0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24765 2805 16383 0 0,'12'0'0'0'0,"10"0"0"0"0,13 0 0 0 0,7 0 0 0 0,8 0 0 0 0,8 6 0 0 0,5 2 0 0 0,-1-1 0 0 0,-6-1 0 0 0,0-1 0 0 0,-3-3 0 0 0,-6 0 0 0 0,-3-2 0 0 0,-11 6 0 0 0,-10 2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24342 11014 16383 0 0,'6'0'0'0'0,"8"0"0"0"0,7 0 0 0 0,7 0 0 0 0,4 0 0 0 0,9 0 0 0 0,9 0 0 0 0,2 0 0 0 0,11 0 0 0 0,0 0 0 0 0,7 0 0 0 0,11 0 0 0 0,8 0 0 0 0,2 0 0 0 0,-3 0 0 0 0,2 0 0 0 0,3 0 0 0 0,10 0 0 0 0,12 0 0 0 0,10-6 0 0 0,14-2 0 0 0,13-5 0 0 0,16-2 0 0 0,11-2 0 0 0,-2 0 0 0 0,5-3 0 0 0,-10 3 0 0 0,-11 3 0 0 0,-8 5 0 0 0,-13 10 0 0 0,-17 4 0 0 0,-25 2 0 0 0,-22-1 0 0 0,-18-1 0 0 0,-13-1 0 0 0,-3-2 0 0 0,-1-1 0 0 0,3 0 0 0 0,1-1 0 0 0,-2-1 0 0 0,4 1 0 0 0,1 0 0 0 0,3 0 0 0 0,-1-1 0 0 0,10 1 0 0 0,6 0 0 0 0,-3 0 0 0 0,1 0 0 0 0,-4 0 0 0 0,-14 0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24659 3228 16383 0 0,'6'0'0'0'0,"8"0"0"0"0,8 0 0 0 0,5 0 0 0 0,6 0 0 0 0,7 0 0 0 0,11 0 0 0 0,13 0 0 0 0,20 0 0 0 0,21 0 0 0 0,9 0 0 0 0,4 0 0 0 0,-6 0 0 0 0,-17 0 0 0 0,-18 0 0 0 0,-16 0 0 0 0,-12 0 0 0 0,-9 0 0 0 0,-5 0 0 0 0,-15 0 0 0 0,-16 0 0 0 0,-15 0 0 0 0,-12 0 0 0 0,-8 0 0 0 0,-4 0 0 0 0,-3 0 0 0 0,-1 0 0 0 0,1 0 0 0 0,6 0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24950 9640 16383 0 0,'6'0'0'0'0,"14"0"0"0"0,22 0 0 0 0,15 0 0 0 0,4 0 0 0 0,4 0 0 0 0,3 0 0 0 0,-4 0 0 0 0,5 0 0 0 0,8 0 0 0 0,10 0 0 0 0,2 0 0 0 0,3 0 0 0 0,5 0 0 0 0,-9 0 0 0 0,-1 0 0 0 0,-3 0 0 0 0,-4 0 0 0 0,-4 0 0 0 0,-2 0 0 0 0,3 0 0 0 0,2 0 0 0 0,-8 0 0 0 0,-9 0 0 0 0,-9 0 0 0 0,-8 0 0 0 0,-6-6 0 0 0,-3-2 0 0 0,-1 0 0 0 0,-2 2 0 0 0,0 2 0 0 0,7 1 0 0 0,2 2 0 0 0,0 0 0 0 0,-1 1 0 0 0,-1 0 0 0 0,-2 1 0 0 0,-2-1 0 0 0,0 0 0 0 0,6 1 0 0 0,1-1 0 0 0,-1 0 0 0 0,-1 0 0 0 0,-1 0 0 0 0,-2 0 0 0 0,-8 0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7"/>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22622 4101 16383 0 0,'12'0'0'0'0,"10"0"0"0"0,13 0 0 0 0,7 0 0 0 0,2 0 0 0 0,0 0 0 0 0,4 0 0 0 0,6 0 0 0 0,5 0 0 0 0,0 0 0 0 0,1 0 0 0 0,3 0 0 0 0,2 0 0 0 0,8 0 0 0 0,10 0 0 0 0,9 0 0 0 0,12 0 0 0 0,19 0 0 0 0,13 0 0 0 0,6 0 0 0 0,-8 0 0 0 0,-15 0 0 0 0,-22 0 0 0 0,-21 0 0 0 0,-18 0 0 0 0,-19 6 0 0 0,-9 2 0 0 0,-5 0 0 0 0,0-2 0 0 0,2-2 0 0 0,2-1 0 0 0,2-2 0 0 0,2 0 0 0 0,-5-1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24977 13441 16383 0 0,'6'0'0'0'0,"8"0"0"0"0,7 0 0 0 0,7 0 0 0 0,10 0 0 0 0,5 0 0 0 0,1 0 0 0 0,11 0 0 0 0,8 0 0 0 0,5 0 0 0 0,-2 0 0 0 0,-7 0 0 0 0,-2 0 0 0 0,-4 0 0 0 0,1 0 0 0 0,3 0 0 0 0,10 0 0 0 0,6 0 0 0 0,8 0 0 0 0,8 0 0 0 0,7 0 0 0 0,6 0 0 0 0,3 0 0 0 0,-5 0 0 0 0,0 0 0 0 0,0 0 0 0 0,-11 0 0 0 0,-8 6 0 0 0,-13 2 0 0 0,-11-1 0 0 0,-9 0 0 0 0,-8-3 0 0 0,-3-1 0 0 0,-3-2 0 0 0,-1 0 0 0 0,0-1 0 0 0,0-1 0 0 0,1 1 0 0 0,0 0 0 0 0,1-1 0 0 0,0 1 0 0 0,0 0 0 0 0,0 0 0 0 0,1 0 0 0 0,-7 6 0 0 0,-2 2 0 0 0,-5 0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4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22410 5292 16383 0 0,'6'0'0'0'0,"8"0"0"0"0,8 0 0 0 0,5 0 0 0 0,12 0 0 0 0,3 0 0 0 0,2 0 0 0 0,-1 0 0 0 0,-2 0 0 0 0,-1 0 0 0 0,-3 0 0 0 0,0 0 0 0 0,-8 0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5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20876 10821 16383 0 0,'6'0'0'0'0,"8"0"0"0"0,7 0 0 0 0,7 0 0 0 0,4 0 0 0 0,9 0 0 0 0,9 0 0 0 0,8 0 0 0 0,13 0 0 0 0,11 0 0 0 0,11 0 0 0 0,1 0 0 0 0,-4 0 0 0 0,-10 0 0 0 0,-14 0 0 0 0,-11 0 0 0 0,-10 0 0 0 0,-6 0 0 0 0,-3 0 0 0 0,-3 0 0 0 0,0 0 0 0 0,0 0 0 0 0,-6 0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5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22251 5636 16383 0 0,'6'6'0'0'0,"8"2"0"0"0,8-1 0 0 0,12-1 0 0 0,6-1 0 0 0,-4 3 0 0 0,5 2 0 0 0,0-2 0 0 0,6 4 0 0 0,7 0 0 0 0,0-2 0 0 0,-3-3 0 0 0,-4-2 0 0 0,-5-2 0 0 0,-2-2 0 0 0,-3-1 0 0 0,-2 0 0 0 0,-6 5 0 0 0,-8 2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21:19:03.45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29951 10769 16383 0 0,'6'0'0'0'0,"8"0"0"0"0,7 0 0 0 0,7 0 0 0 0,4 0 0 0 0,3 0 0 0 0,1 0 0 0 0,1 0 0 0 0,6 0 0 0 0,1 0 0 0 0,6 0 0 0 0,0 0 0 0 0,4 0 0 0 0,-2 0 0 0 0,-3 0 0 0 0,-5 0 0 0 0,-3 0 0 0 0,-2 0 0 0 0,-3 0 0 0 0,-1 0 0 0 0,0 0 0 0 0,-1 0 0 0 0,7 0 0 0 0,2 0 0 0 0,-1 0 0 0 0,-1 0 0 0 0,-1 0 0 0 0,-2 0 0 0 0,-2 0 0 0 0,0 0 0 0 0,0 0 0 0 0,-1 0 0 0 0,0 0 0 0 0,0 0 0 0 0,0 0 0 0 0,0 0 0 0 0,0 0 0 0 0,0 0 0 0 0,0 0 0 0 0,1 0 0 0 0,-1 0 0 0 0,0 0 0 0 0,0 0 0 0 0,1 0 0 0 0,-1 0 0 0 0,-6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26208 9614 16383 0 0,'-6'0'0'0'0,"-8"0"0"0"0,-14 0 0 0 0,-7 0 0 0 0,-5 0 0 0 0,-1 0 0 0 0,-11 0 0 0 0,-22 0 0 0 0,-21 6 0 0 0,-19 2 0 0 0,-39-1 0 0 0,-34 0 0 0 0,-40 3 0 0 0,-23 1 0 0 0,-17-2 0 0 0,1-3 0 0 0,15-1 0 0 0,21-3 0 0 0,19 5 0 0 0,16 1 0 0 0,5 0 0 0 0,-8 10 0 0 0,1 1 0 0 0,-9-1 0 0 0,1-5 0 0 0,-7 2 0 0 0,-15-1 0 0 0,-11-4 0 0 0,-7-3 0 0 0,-4-3 0 0 0,4-2 0 0 0,9-2 0 0 0,1-6 0 0 0,-6-8 0 0 0,-17-3 0 0 0,-31 3 0 0 0,-19 3 0 0 0,-30 4 0 0 0,-30 2 0 0 0,-29 3 0 0 0,-20-4 0 0 0,-11-8 0 0 0,2-1 0 0 0,19 2 0 0 0,42-3 0 0 0,54-4 0 0 0,62-6 0 0 0,54 3 0 0 0,56 4 0 0 0,38 6 0 0 0,31 5 0 0 0,22 4 0 0 0,12 3 0 0 0,6 1 0 0 0,3 1 0 0 0,0 0 0 0 0,-2 0 0 0 0,-7 0 0 0 0,-11-1 0 0 0,-14 1 0 0 0,-21-1 0 0 0,-15-6 0 0 0,-15-2 0 0 0,-12 0 0 0 0,-3-4 0 0 0,-4 0 0 0 0,2 1 0 0 0,-7 4 0 0 0,-4 2 0 0 0,4 8 0 0 0,12 4 0 0 0,11 0 0 0 0,11 0 0 0 0,17-3 0 0 0,12 0 0 0 0,0-2 0 0 0,-6-2 0 0 0,-8 1 0 0 0,-24-1 0 0 0,-24-7 0 0 0,-24-7 0 0 0,-10-2 0 0 0,0 2 0 0 0,23 4 0 0 0,24 2 0 0 0,21 4 0 0 0,10 2 0 0 0,7 8 0 0 0,14 2 0 0 0,5 0 0 0 0,-3-1 0 0 0,-9-2 0 0 0,-9-2 0 0 0,-8-1 0 0 0,-12-1 0 0 0,-6-1 0 0 0,-1-1 0 0 0,5 1 0 0 0,10 0 0 0 0,9 5 0 0 0,15 3 0 0 0,12 6 0 0 0,6 0 0 0 0,0-2 0 0 0,4-4 0 0 0,5-2 0 0 0,-3 4 0 0 0,3-1 0 0 0,-4-1 0 0 0,1 4 0 0 0,-2-1 0 0 0,-5-1 0 0 0,-5-3 0 0 0,-4-2 0 0 0,4-3 0 0 0,6-1 0 0 0,7-1 0 0 0,-7 0 0 0 0,-6 0 0 0 0,-3 5 0 0 0,-10 3 0 0 0,-10 5 0 0 0,4 1 0 0 0,4-2 0 0 0,8-3 0 0 0,11-4 0 0 0,8-1 0 0 0,8-3 0 0 0,4-1 0 0 0,-3 0 0 0 0,-1 0 0 0 0,-5 5 0 0 0,-6 2 0 0 0,-1 1 0 0 0,3-3 0 0 0,11 0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8:53:59.2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22701 1270 16383 0 0,'12'0'0'0'0,"22"0"0"0"0,17 0 0 0 0,12 0 0 0 0,14 0 0 0 0,17 0 0 0 0,16 0 0 0 0,27 0 0 0 0,7 0 0 0 0,9 0 0 0 0,3 0 0 0 0,-2 0 0 0 0,-8 0 0 0 0,-5 0 0 0 0,-21-6 0 0 0,-7-2 0 0 0,2 1 0 0 0,-2 1 0 0 0,18 1 0 0 0,9 3 0 0 0,11 0 0 0 0,4 2 0 0 0,0 0 0 0 0,-3 0 0 0 0,3-6 0 0 0,-7-1 0 0 0,-11-1 0 0 0,-16 2 0 0 0,-23 2 0 0 0,-22 1 0 0 0,-18-4 0 0 0,-7-2 0 0 0,0 2 0 0 0,9 1 0 0 0,18 2 0 0 0,21 1 0 0 0,23 2 0 0 0,14 1 0 0 0,-3 0 0 0 0,-1 0 0 0 0,2 1 0 0 0,1 5 0 0 0,14 8 0 0 0,30 2 0 0 0,21-2 0 0 0,23-4 0 0 0,5-2 0 0 0,11 2 0 0 0,7 12 0 0 0,4 8 0 0 0,1 5 0 0 0,0 2 0 0 0,-13 2 0 0 0,-17-1 0 0 0,-3 0 0 0 0,-10-7 0 0 0,-10-8 0 0 0,-8-9 0 0 0,-19-6 0 0 0,-14-5 0 0 0,-22-3 0 0 0,-22-1 0 0 0,-24-1 0 0 0,-22 1 0 0 0,-3-1 0 0 0,-7 1 0 0 0,-8 1 0 0 0,1-1 0 0 0,3 1 0 0 0,-1 0 0 0 0,-3 0 0 0 0,-5 0 0 0 0,3 0 0 0 0,5 1 0 0 0,6-7 0 0 0,-1-2 0 0 0,8 0 0 0 0,-2 2 0 0 0,-10 2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8:53:59.2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5265 1931 16383 0 0,'12'0'0'0'0,"22"0"0"0"0,23 6 0 0 0,26 8 0 0 0,29 2 0 0 0,19 4 0 0 0,6-2 0 0 0,9-3 0 0 0,10-5 0 0 0,14-3 0 0 0,33-4 0 0 0,23-2 0 0 0,28-1 0 0 0,18-1 0 0 0,29 13 0 0 0,29 3 0 0 0,37-1 0 0 0,16-2 0 0 0,2-4 0 0 0,-22-2 0 0 0,-36-3 0 0 0,-56-2 0 0 0,-57-1 0 0 0,-52-1 0 0 0,-41 1 0 0 0,-36-1 0 0 0,-21 1 0 0 0,-8-1 0 0 0,-8 1 0 0 0,-7 0 0 0 0,-3-6 0 0 0,-3-2 0 0 0,-1 0 0 0 0,-1 2 0 0 0,1 2 0 0 0,6 1 0 0 0,8 2 0 0 0,20 0 0 0 0,17 7 0 0 0,30 2 0 0 0,30 0 0 0 0,22 5 0 0 0,30-1 0 0 0,23-1 0 0 0,17-4 0 0 0,-2-2 0 0 0,-12-2 0 0 0,-25-2 0 0 0,-34 0 0 0 0,-33-2 0 0 0,-27 1 0 0 0,-26-1 0 0 0,-19 1 0 0 0,-14-1 0 0 0,-8-5 0 0 0,-6-2 0 0 0,-6-6 0 0 0,-3 0 0 0 0,1 2 0 0 0,3 4 0 0 0,3 2 0 0 0,9 3 0 0 0,15 1 0 0 0,6 2 0 0 0,-3 0 0 0 0,9 1 0 0 0,-2-1 0 0 0,-5 1 0 0 0,-13-1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8:53:59.2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10134 4682 16383 0 0,'6'0'0'0'0,"8"0"0"0"0,19 0 0 0 0,17 0 0 0 0,5-6 0 0 0,6-2 0 0 0,-2-6 0 0 0,-5 0 0 0 0,-6 2 0 0 0,2 3 0 0 0,3 3 0 0 0,6 3 0 0 0,16 2 0 0 0,7 0 0 0 0,15 2 0 0 0,7-1 0 0 0,11 1 0 0 0,10-1 0 0 0,13 1 0 0 0,14-1 0 0 0,5 0 0 0 0,17 0 0 0 0,33-6 0 0 0,48-2 0 0 0,52 1 0 0 0,46 0 0 0 0,17-3 0 0 0,6-7 0 0 0,4-6 0 0 0,-26 1 0 0 0,-49 4 0 0 0,-58 5 0 0 0,-60 5 0 0 0,-55 3 0 0 0,-45 4 0 0 0,-30 1 0 0 0,-7-6 0 0 0,5-1 0 0 0,12-11 0 0 0,13-4 0 0 0,16 3 0 0 0,4 5 0 0 0,-3 4 0 0 0,-6 4 0 0 0,0 3 0 0 0,-10 2 0 0 0,-7 1 0 0 0,-10 1 0 0 0,-9 0 0 0 0,-9 0 0 0 0,0 0 0 0 0,5-1 0 0 0,5-6 0 0 0,11-2 0 0 0,6 1 0 0 0,9 1 0 0 0,14-5 0 0 0,28 1 0 0 0,21 0 0 0 0,29-2 0 0 0,27-1 0 0 0,9 3 0 0 0,16 3 0 0 0,25 8 0 0 0,-1 5 0 0 0,-7 7 0 0 0,-15 7 0 0 0,-10 0 0 0 0,-18 3 0 0 0,-25 3 0 0 0,-30-2 0 0 0,-22-6 0 0 0,-20-5 0 0 0,-22-6 0 0 0,-18-3 0 0 0,-13-3 0 0 0,1-1 0 0 0,11-1 0 0 0,1-1 0 0 0,8 1 0 0 0,9 1 0 0 0,4-1 0 0 0,-1 1 0 0 0,3 0 0 0 0,0 0 0 0 0,3 0 0 0 0,4 0 0 0 0,4 0 0 0 0,4 0 0 0 0,3 0 0 0 0,-5 0 0 0 0,0 0 0 0 0,-12 0 0 0 0,-3 0 0 0 0,-9 0 0 0 0,-5 0 0 0 0,3 0 0 0 0,-5 0 0 0 0,-2 0 0 0 0,-6 0 0 0 0,-7 0 0 0 0,-1 0 0 0 0,3 0 0 0 0,4 0 0 0 0,10 0 0 0 0,11 0 0 0 0,4 0 0 0 0,-6 0 0 0 0,-5 0 0 0 0,-8 0 0 0 0,-9 0 0 0 0,-9 0 0 0 0,-6 0 0 0 0,-4 0 0 0 0,-2 0 0 0 0,-1 0 0 0 0,-1 0 0 0 0,1 0 0 0 0,0 0 0 0 0,0 0 0 0 0,1 0 0 0 0,12 0 0 0 0,4 0 0 0 0,6-6 0 0 0,-2-2 0 0 0,3 0 0 0 0,3 2 0 0 0,-3 2 0 0 0,-5 1 0 0 0,-6 2 0 0 0,-4 0 0 0 0,-5 1 0 0 0,-1 0 0 0 0,-2 1 0 0 0,-1-1 0 0 0,-6 6 0 0 0,-2 2 0 0 0,1 0 0 0 0,2-2 0 0 0,2-1 0 0 0,1-3 0 0 0,-4 0 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8:53:59.2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12779 13000 16383 0 0,'6'0'0'0'0,"8"0"0"0"0,14 0 0 0 0,26 0 0 0 0,27 0 0 0 0,37 0 0 0 0,46 0 0 0 0,30 0 0 0 0,44 0 0 0 0,22 0 0 0 0,15-6 0 0 0,-9-2 0 0 0,-26 1 0 0 0,-11 1 0 0 0,-21 1 0 0 0,-10-3 0 0 0,9-8 0 0 0,24-6 0 0 0,32 0 0 0 0,44 5 0 0 0,35 4 0 0 0,44 4 0 0 0,34 5 0 0 0,36 8 0 0 0,6 10 0 0 0,-16 8 0 0 0,-41 7 0 0 0,-66-2 0 0 0,-72 0 0 0 0,-76-3 0 0 0,-64-7 0 0 0,-42-6 0 0 0,-23-5 0 0 0,-10-3 0 0 0,-3-3 0 0 0,4 0 0 0 0,4-2 0 0 0,10 1 0 0 0,12 0 0 0 0,28 0 0 0 0,15 1 0 0 0,22 0 0 0 0,16 6 0 0 0,18 1 0 0 0,8 7 0 0 0,14 0 0 0 0,16-2 0 0 0,6 3 0 0 0,-10-1 0 0 0,-17 3 0 0 0,-24-2 0 0 0,-29-2 0 0 0,-14-5 0 0 0,-18 3 0 0 0,-15 0 0 0 0,-11-2 0 0 0,-15-3 0 0 0,-12-3 0 0 0,-11-1 0 0 0,5-1 0 0 0,7 5 0 0 0,16 2 0 0 0,21-1 0 0 0,17-1 0 0 0,26 4 0 0 0,19 0 0 0 0,8-1 0 0 0,-7-2 0 0 0,-6-3 0 0 0,-17-2 0 0 0,-20-1 0 0 0,-11 0 0 0 0,-11-1 0 0 0,-9-1 0 0 0,-14 1 0 0 0,-12-1 0 0 0,-10 1 0 0 0,-7 0 0 0 0,1 0 0 0 0,12 0 0 0 0,8 0 0 0 0,12 0 0 0 0,18 0 0 0 0,10-6 0 0 0,0-8 0 0 0,-4-2 0 0 0,-8 2 0 0 0,-7 4 0 0 0,-6 3 0 0 0,3 3 0 0 0,5 2 0 0 0,6 1 0 0 0,6 1 0 0 0,16 1 0 0 0,7 0 0 0 0,7-1 0 0 0,12 1 0 0 0,7-1 0 0 0,7-6 0 0 0,3-2 0 0 0,-1 1 0 0 0,2 1 0 0 0,11 1 0 0 0,7 2 0 0 0,9 2 0 0 0,4 0 0 0 0,6-5 0 0 0,0-1 0 0 0,2-1 0 0 0,-1 2 0 0 0,-10 2 0 0 0,-25 2 0 0 0,-21 1 0 0 0,-29-6 0 0 0,-26-1 0 0 0,-22 1 0 0 0,-16 1 0 0 0,-15-4 0 0 0,-1-1 0 0 0,0 3 0 0 0,7 1 0 0 0,4-3 0 0 0,6-1 0 0 0,2 3 0 0 0,4-5 0 0 0,5 1 0 0 0,10 2 0 0 0,13 3 0 0 0,22-3 0 0 0,29-1 0 0 0,34 3 0 0 0,32 1 0 0 0,11 3 0 0 0,6 8 0 0 0,-9 3 0 0 0,-15 1 0 0 0,-29-2 0 0 0,-30-1 0 0 0,-31-2 0 0 0,-27-1 0 0 0,-20-1 0 0 0,-13-1 0 0 0,-7 0 0 0 0,2-1 0 0 0,7 1 0 0 0,8 0 0 0 0,2-6 0 0 0,-3-2 0 0 0,-9 0 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8:53:59.2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7355 13636 16383 0 0,'6'0'0'0'0,"8"0"0"0"0,8 0 0 0 0,12 0 0 0 0,6 0 0 0 0,8 0 0 0 0,2 0 0 0 0,-1 0 0 0 0,-3 0 0 0 0,2 0 0 0 0,6 0 0 0 0,11 0 0 0 0,12 0 0 0 0,18 0 0 0 0,22 0 0 0 0,16 0 0 0 0,2 0 0 0 0,-9 0 0 0 0,-14 0 0 0 0,-20 0 0 0 0,-14 0 0 0 0,-14 0 0 0 0,-6 0 0 0 0,-1 0 0 0 0,3 0 0 0 0,1 0 0 0 0,-2 0 0 0 0,7 0 0 0 0,-3 0 0 0 0,-5 0 0 0 0,-7 0 0 0 0,6 0 0 0 0,5 0 0 0 0,-2 0 0 0 0,-5 0 0 0 0,7 0 0 0 0,3 0 0 0 0,4 0 0 0 0,2 0 0 0 0,0 0 0 0 0,-5 0 0 0 0,-8 0 0 0 0,-2 0 0 0 0,2 0 0 0 0,2-6 0 0 0,4-2 0 0 0,-4 0 0 0 0,7-4 0 0 0,3 0 0 0 0,8 1 0 0 0,3-2 0 0 0,0-6 0 0 0,-3 1 0 0 0,-8 3 0 0 0,-9 4 0 0 0,-11 4 0 0 0,-6 4 0 0 0,-6 1 0 0 0,-2 2 0 0 0,-2 1 0 0 0,-1-1 0 0 0,1 1 0 0 0,-1 0 0 0 0,1-1 0 0 0,-5 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7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13123 10818 16383 0 0,'6'0'0'0'0,"8"0"0"0"0,8 0 0 0 0,6 0 0 0 0,4 0 0 0 0,8 0 0 0 0,5 0 0 0 0,-1 0 0 0 0,5 0 0 0 0,6 0 0 0 0,17 0 0 0 0,15 0 0 0 0,23 0 0 0 0,22 0 0 0 0,13 0 0 0 0,11-6 0 0 0,34-8 0 0 0,27-7 0 0 0,23-7 0 0 0,32 2 0 0 0,29-1 0 0 0,12-14 0 0 0,12-5 0 0 0,11 4 0 0 0,-3 10 0 0 0,19 16 0 0 0,64 11 0 0 0,63 12 0 0 0,64 5 0 0 0,72 1 0 0 0,45-3 0 0 0,61-2 0 0 0,39-3 0 0 0,4-2 0 0 0,-25-2 0 0 0,-42 0 0 0 0,-51-2 0 0 0,-62 1 0 0 0,-53-1 0 0 0,-50 1 0 0 0,-48 0 0 0 0,-37-1 0 0 0,-43 1 0 0 0,-47 0 0 0 0,-39 0 0 0 0,-35 0 0 0 0,-20 0 0 0 0,-23 0 0 0 0,-14 0 0 0 0,-12 0 0 0 0,2 0 0 0 0,3 0 0 0 0,15 0 0 0 0,6 0 0 0 0,7 0 0 0 0,13 0 0 0 0,-6 0 0 0 0,5 0 0 0 0,8 0 0 0 0,-1 0 0 0 0,-8 0 0 0 0,-10 0 0 0 0,-25 0 0 0 0,-30 0 0 0 0,-34 0 0 0 0,-29 0 0 0 0,-22 0 0 0 0,-14 0 0 0 0,-3 0 0 0 0,4 0 0 0 0,12 0 0 0 0,9 0 0 0 0,11 0 0 0 0,5 0 0 0 0,-5 0 0 0 0,-4 0 0 0 0,-8 0 0 0 0,-3 0 0 0 0,0 0 0 0 0,-4 0 0 0 0,-6 0 0 0 0,-6 0 0 0 0,-10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8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8520 11854 16383 0 0,'12'0'0'0'0,"10"0"0"0"0,25 0 0 0 0,22 0 0 0 0,25 0 0 0 0,37 0 0 0 0,26 0 0 0 0,36 0 0 0 0,25 0 0 0 0,25 0 0 0 0,13 0 0 0 0,-8 0 0 0 0,-9 0 0 0 0,-16-6 0 0 0,-10-2 0 0 0,2-6 0 0 0,-7 0 0 0 0,10-4 0 0 0,9 1 0 0 0,15 4 0 0 0,38-3 0 0 0,43 3 0 0 0,45-4 0 0 0,49 2 0 0 0,51 3 0 0 0,41 4 0 0 0,24 3 0 0 0,-1 2 0 0 0,-24 2 0 0 0,-45 1 0 0 0,-54 7 0 0 0,-59 2 0 0 0,-60-1 0 0 0,-55-2 0 0 0,-44-1 0 0 0,-35-2 0 0 0,-16-1 0 0 0,-18-2 0 0 0,5-6 0 0 0,5-2 0 0 0,5-6 0 0 0,20 0 0 0 0,8-5 0 0 0,12 2 0 0 0,-7 4 0 0 0,-1 3 0 0 0,-12 4 0 0 0,-3 3 0 0 0,-3 2 0 0 0,-4 1 0 0 0,-2 1 0 0 0,9 0 0 0 0,4-1 0 0 0,-2 1 0 0 0,-10-1 0 0 0,-11 1 0 0 0,-22-1 0 0 0,-25 0 0 0 0,-15 0 0 0 0,-15 0 0 0 0,-4 0 0 0 0,0 0 0 0 0,9 0 0 0 0,24 0 0 0 0,27 0 0 0 0,54 0 0 0 0,53 0 0 0 0,42 0 0 0 0,43 6 0 0 0,23 2 0 0 0,16-1 0 0 0,-3 5 0 0 0,-12 1 0 0 0,-19-3 0 0 0,-34-2 0 0 0,-27-3 0 0 0,-38-3 0 0 0,-31 0 0 0 0,-29-2 0 0 0,-16-1 0 0 0,-13 1 0 0 0,-9-1 0 0 0,-7 1 0 0 0,3 0 0 0 0,1-1 0 0 0,-1 1 0 0 0,0 0 0 0 0,4 0 0 0 0,7 0 0 0 0,7 0 0 0 0,30 0 0 0 0,29 0 0 0 0,32 0 0 0 0,26 0 0 0 0,14 0 0 0 0,-8 0 0 0 0,-16-6 0 0 0,-24-2 0 0 0,-36 1 0 0 0,-42-5 0 0 0,-37-1 0 0 0,-29 3 0 0 0,-21 2 0 0 0,-11 3 0 0 0,-6 3 0 0 0,5-5 0 0 0,7-2 0 0 0,10 2 0 0 0,20 1 0 0 0,21 3 0 0 0,20 0 0 0 0,14 2 0 0 0,11 1 0 0 0,-2 0 0 0 0,-4 0 0 0 0,-7 1 0 0 0,-19-1 0 0 0,-20 0 0 0 0,-20 0 0 0 0,-14 0 0 0 0,-11 1 0 0 0,-5-1 0 0 0,-3 0 0 0 0,6 0 0 0 0,1 0 0 0 0,7 0 0 0 0,1 0 0 0 0,-1 0 0 0 0,3-1 0 0 0,0 1 0 0 0,-9-6 0 0 0,1-1 0 0 0,0-1 0 0 0,-2 2 0 0 0,-1 1 0 0 0,-1 3 0 0 0,5 0 0 0 0,2 2 0 0 0,-1 0 0 0 0,-2 0 0 0 0,-2 0 0 0 0,-1 1 0 0 0,-1-1 0 0 0,-8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81"/>
    </inkml:context>
    <inkml:brush xml:id="br0">
      <inkml:brushProperty name="width" value="0.1" units="cm"/>
      <inkml:brushProperty name="height" value="0.1" units="cm"/>
      <inkml:brushProperty name="color" value="#E71224"/>
    </inkml:brush>
  </inkml:definitions>
  <inkml:trace contextRef="#ctx0" brushRef="#br0">16854 11016 16383 0 0,'6'0'0'0'0,"14"0"0"0"0,9 0 0 0 0,7 0 0 0 0,8 0 0 0 0,9 0 0 0 0,8 0 0 0 0,-1 0 0 0 0,1 0 0 0 0,9 0 0 0 0,-2 0 0 0 0,-6 0 0 0 0,-9 0 0 0 0,-6 0 0 0 0,-5 0 0 0 0,1 6 0 0 0,1 2 0 0 0,10-1 0 0 0,7 0 0 0 0,7-3 0 0 0,2-1 0 0 0,-3-2 0 0 0,-8 0 0 0 0,-2-1 0 0 0,-5-1 0 0 0,-4 1 0 0 0,0 0 0 0 0,-1 0 0 0 0,-2-1 0 0 0,-4 1 0 0 0,-2 0 0 0 0,4 0 0 0 0,0 0 0 0 0,6 0 0 0 0,12 0 0 0 0,14 0 0 0 0,5 0 0 0 0,-4 0 0 0 0,-9 0 0 0 0,-4 0 0 0 0,-7 0 0 0 0,0 0 0 0 0,-5 0 0 0 0,-4 0 0 0 0,-5 0 0 0 0,3 0 0 0 0,6-6 0 0 0,0-2 0 0 0,-3 1 0 0 0,-3 0 0 0 0,-3 3 0 0 0,-3 1 0 0 0,-3-4 0 0 0,0-2 0 0 0,-1 2 0 0 0,5 1 0 0 0,3 2 0 0 0,5 2 0 0 0,7 0 0 0 0,0 2 0 0 0,3 0 0 0 0,-3 0 0 0 0,-5 1 0 0 0,-4-1 0 0 0,-5 0 0 0 0,-2 1 0 0 0,-3-1 0 0 0,-1 0 0 0 0,-1 0 0 0 0,-5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6:05:23.682"/>
    </inkml:context>
    <inkml:brush xml:id="br0">
      <inkml:brushProperty name="width" value="0.1" units="cm"/>
      <inkml:brushProperty name="height" value="0.1" units="cm"/>
      <inkml:brushProperty name="color" value="#E71224"/>
    </inkml:brush>
  </inkml:definitions>
  <inkml:trace contextRef="#ctx0" brushRef="#br0">15531 9101 16383 0 0,'12'0'0'0'0,"28"0"0"0"0,20 0 0 0 0,10 0 0 0 0,19 0 0 0 0,29 0 0 0 0,20 0 0 0 0,8 0 0 0 0,19 0 0 0 0,3 0 0 0 0,8 0 0 0 0,13 0 0 0 0,9 0 0 0 0,-5 0 0 0 0,-1 0 0 0 0,6 0 0 0 0,-9 0 0 0 0,-11 0 0 0 0,11-17 0 0 0,11-7 0 0 0,6 0 0 0 0,5 7 0 0 0,1 5 0 0 0,3-15 0 0 0,-13 1 0 0 0,-3 2 0 0 0,-1 4 0 0 0,-10 8 0 0 0,-11 6 0 0 0,-25 3 0 0 0,-14 3 0 0 0,-19 0 0 0 0,-17 0 0 0 0,-14 3 0 0 0,14-3 0 0 0,14 0 0 0 0,11 0 0 0 0,19 0 0 0 0,10 3 0 0 0,3-3 0 0 0,-15 0 0 0 0,-8 0 0 0 0,-14 0 0 0 0,-3-3 0 0 0,1 3 0 0 0,4 0 0 0 0,4 0 0 0 0,7 0 0 0 0,-9 0 0 0 0,-14 0 0 0 0,-14 0 0 0 0,-11 0 0 0 0,-9 0 0 0 0,-4 0 0 0 0,6 0 0 0 0,4 0 0 0 0,12 0 0 0 0,13 0 0 0 0,23 0 0 0 0,38 0 0 0 0,27 0 0 0 0,27 0 0 0 0,1 0 0 0 0,-5 0 0 0 0,-12 0 0 0 0,-31 0 0 0 0,-35 0 0 0 0,-28 0 0 0 0,-9 0 0 0 0,13 0 0 0 0,34 0 0 0 0,53 0 0 0 0,37 0 0 0 0,29 0 0 0 0,-11 0 0 0 0,-35 0 0 0 0,-45 0 0 0 0,-42 0 0 0 0,-30 0 0 0 0,-23 0 0 0 0,-13 0 0 0 0,-8 0 0 0 0,-2 0 0 0 0,0 0 0 0 0,2 0 0 0 0,2 0 0 0 0,1 0 0 0 0,3 0 0 0 0,12 0 0 0 0,-8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3T17:15:04.8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19368 5212 16383 0 0,'17'0'0'0'0,"37"0"0"0"0,45 0 0 0 0,53 0 0 0 0,50 0 0 0 0,55 0 0 0 0,39 0 0 0 0,34 0 0 0 0,22 0 0 0 0,23 0 0 0 0,13 0 0 0 0,-5 0 0 0 0,-26 0 0 0 0,-49 0 0 0 0,-60 0 0 0 0,-59 0 0 0 0,-56 0 0 0 0,-45 0 0 0 0,-31 0 0 0 0,-19 0 0 0 0,-5 0 0 0 0,5 0 0 0 0,13 0 0 0 0,17 0 0 0 0,8 0 0 0 0,4 0 0 0 0,-1 0 0 0 0,-1 0 0 0 0,-8 0 0 0 0,-9 0 0 0 0,-10 0 0 0 0,-8 0 0 0 0,2 0 0 0 0,-2 0 0 0 0,-1 0 0 0 0,-2 0 0 0 0,-3 0 0 0 0,0 0 0 0 0,-8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3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283663"/>
          </a:xfrm>
          <a:prstGeom prst="rect">
            <a:avLst/>
          </a:prstGeom>
        </p:spPr>
        <p:txBody>
          <a:bodyPr vert="horz" lIns="91440" tIns="45720" rIns="91440" bIns="45720" rtlCol="0"/>
          <a:lstStyle>
            <a:lvl1pPr algn="r">
              <a:defRPr sz="1200"/>
            </a:lvl1pPr>
          </a:lstStyle>
          <a:p>
            <a:fld id="{57D38041-E120-44C1-9A5A-778A3F630B94}" type="datetimeFigureOut">
              <a:t>2023. 09. 14.</a:t>
            </a:fld>
            <a:endParaRPr lang="en-US"/>
          </a:p>
        </p:txBody>
      </p:sp>
      <p:sp>
        <p:nvSpPr>
          <p:cNvPr id="4" name="Slide Image Placeholder 3"/>
          <p:cNvSpPr>
            <a:spLocks noGrp="1" noRot="1" noChangeAspect="1"/>
          </p:cNvSpPr>
          <p:nvPr>
            <p:ph type="sldImg" idx="2"/>
          </p:nvPr>
        </p:nvSpPr>
        <p:spPr>
          <a:xfrm>
            <a:off x="958850" y="284163"/>
            <a:ext cx="4879975" cy="2746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6858" y="3031163"/>
            <a:ext cx="6042378" cy="63989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952592" y="9644562"/>
            <a:ext cx="1843510" cy="283663"/>
          </a:xfrm>
          <a:prstGeom prst="rect">
            <a:avLst/>
          </a:prstGeom>
        </p:spPr>
        <p:txBody>
          <a:bodyPr vert="horz" lIns="91440" tIns="45720" rIns="91440" bIns="45720" rtlCol="0" anchor="b"/>
          <a:lstStyle>
            <a:lvl1pPr algn="r">
              <a:defRPr sz="1200"/>
            </a:lvl1pPr>
          </a:lstStyle>
          <a:p>
            <a:fld id="{6754EF61-9169-4FDE-A4C5-CA8EF7DFD4A6}" type="slidenum">
              <a:t>‹#›</a:t>
            </a:fld>
            <a:endParaRPr lang="en-US"/>
          </a:p>
        </p:txBody>
      </p:sp>
    </p:spTree>
    <p:extLst>
      <p:ext uri="{BB962C8B-B14F-4D97-AF65-F5344CB8AC3E}">
        <p14:creationId xmlns:p14="http://schemas.microsoft.com/office/powerpoint/2010/main" val="3941753189"/>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rGgGOccMEi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a:t>
            </a:fld>
            <a:endParaRPr lang="hu-HU"/>
          </a:p>
        </p:txBody>
      </p:sp>
    </p:spTree>
    <p:extLst>
      <p:ext uri="{BB962C8B-B14F-4D97-AF65-F5344CB8AC3E}">
        <p14:creationId xmlns:p14="http://schemas.microsoft.com/office/powerpoint/2010/main" val="97951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Neumann </a:t>
            </a:r>
            <a:r>
              <a:rPr lang="hu-HU">
                <a:cs typeface="Calibri"/>
              </a:rPr>
              <a:t>már </a:t>
            </a:r>
            <a:r>
              <a:rPr lang="en-US">
                <a:cs typeface="Calibri"/>
              </a:rPr>
              <a:t>a </a:t>
            </a:r>
            <a:r>
              <a:rPr lang="en-US" dirty="0" err="1">
                <a:cs typeface="Calibri"/>
              </a:rPr>
              <a:t>nagysebességű</a:t>
            </a:r>
            <a:r>
              <a:rPr lang="en-US" dirty="0">
                <a:cs typeface="Calibri"/>
              </a:rPr>
              <a:t> </a:t>
            </a:r>
            <a:r>
              <a:rPr lang="en-US" dirty="0" err="1">
                <a:cs typeface="Calibri"/>
              </a:rPr>
              <a:t>digitális</a:t>
            </a:r>
            <a:r>
              <a:rPr lang="en-US" dirty="0">
                <a:cs typeface="Calibri"/>
              </a:rPr>
              <a:t> automata </a:t>
            </a:r>
            <a:r>
              <a:rPr lang="en-US" dirty="0" err="1">
                <a:cs typeface="Calibri"/>
              </a:rPr>
              <a:t>számító</a:t>
            </a:r>
            <a:r>
              <a:rPr lang="en-US" dirty="0">
                <a:cs typeface="Calibri"/>
              </a:rPr>
              <a:t> </a:t>
            </a:r>
            <a:r>
              <a:rPr lang="en-US" dirty="0" err="1">
                <a:cs typeface="Calibri"/>
              </a:rPr>
              <a:t>rendszer</a:t>
            </a:r>
            <a:r>
              <a:rPr lang="en-US" dirty="0">
                <a:cs typeface="Calibri"/>
              </a:rPr>
              <a:t> </a:t>
            </a:r>
            <a:r>
              <a:rPr lang="en-US" dirty="0" err="1">
                <a:cs typeface="Calibri"/>
              </a:rPr>
              <a:t>elveinek</a:t>
            </a:r>
            <a:r>
              <a:rPr lang="en-US" dirty="0">
                <a:cs typeface="Calibri"/>
              </a:rPr>
              <a:t> </a:t>
            </a:r>
            <a:r>
              <a:rPr lang="en-US" dirty="0" err="1">
                <a:cs typeface="Calibri"/>
              </a:rPr>
              <a:t>tervezésekor</a:t>
            </a:r>
            <a:r>
              <a:rPr lang="en-US" dirty="0">
                <a:cs typeface="Calibri"/>
              </a:rPr>
              <a:t> a </a:t>
            </a:r>
            <a:r>
              <a:rPr lang="en-US" dirty="0" err="1">
                <a:cs typeface="Calibri"/>
              </a:rPr>
              <a:t>biológiai</a:t>
            </a:r>
            <a:r>
              <a:rPr lang="en-US" dirty="0">
                <a:cs typeface="Calibri"/>
              </a:rPr>
              <a:t> neuron </a:t>
            </a:r>
            <a:r>
              <a:rPr lang="en-US" dirty="0" err="1">
                <a:cs typeface="Calibri"/>
              </a:rPr>
              <a:t>funkcióit</a:t>
            </a:r>
            <a:r>
              <a:rPr lang="en-US" dirty="0">
                <a:cs typeface="Calibri"/>
              </a:rPr>
              <a:t>, </a:t>
            </a:r>
            <a:r>
              <a:rPr lang="en-US" dirty="0" err="1">
                <a:cs typeface="Calibri"/>
              </a:rPr>
              <a:t>analógiáját</a:t>
            </a:r>
            <a:r>
              <a:rPr lang="en-US" dirty="0">
                <a:cs typeface="Calibri"/>
              </a:rPr>
              <a:t> </a:t>
            </a:r>
            <a:r>
              <a:rPr lang="en-US" dirty="0" err="1">
                <a:cs typeface="Calibri"/>
              </a:rPr>
              <a:t>jól</a:t>
            </a:r>
            <a:r>
              <a:rPr lang="en-US" dirty="0">
                <a:cs typeface="Calibri"/>
              </a:rPr>
              <a:t> </a:t>
            </a:r>
            <a:r>
              <a:rPr lang="en-US" dirty="0" err="1">
                <a:cs typeface="Calibri"/>
              </a:rPr>
              <a:t>ismerte</a:t>
            </a:r>
            <a:r>
              <a:rPr lang="en-US" dirty="0">
                <a:cs typeface="Calibri"/>
              </a:rPr>
              <a:t>, </a:t>
            </a:r>
            <a:r>
              <a:rPr lang="en-US" dirty="0" err="1">
                <a:cs typeface="Calibri"/>
              </a:rPr>
              <a:t>és</a:t>
            </a:r>
            <a:r>
              <a:rPr lang="en-US" dirty="0">
                <a:cs typeface="Calibri"/>
              </a:rPr>
              <a:t> </a:t>
            </a:r>
            <a:r>
              <a:rPr lang="en-US" dirty="0" err="1">
                <a:cs typeface="Calibri"/>
              </a:rPr>
              <a:t>kiemelte</a:t>
            </a:r>
            <a:r>
              <a:rPr lang="en-US" dirty="0">
                <a:cs typeface="Calibri"/>
              </a:rPr>
              <a:t> a </a:t>
            </a:r>
            <a:r>
              <a:rPr lang="en-US" dirty="0" err="1">
                <a:cs typeface="Calibri"/>
              </a:rPr>
              <a:t>hasonlóságukat</a:t>
            </a:r>
            <a:r>
              <a:rPr lang="en-US" dirty="0">
                <a:cs typeface="Calibri"/>
              </a:rPr>
              <a:t> ("</a:t>
            </a:r>
            <a:r>
              <a:rPr lang="en-US" dirty="0" err="1">
                <a:cs typeface="Calibri"/>
              </a:rPr>
              <a:t>digitalitás</a:t>
            </a:r>
            <a:r>
              <a:rPr lang="en-US" dirty="0">
                <a:cs typeface="Calibri"/>
              </a:rPr>
              <a:t>").</a:t>
            </a:r>
            <a:endParaRPr lang="en-US" dirty="0"/>
          </a:p>
          <a:p>
            <a:r>
              <a:rPr lang="en-US" err="1">
                <a:cs typeface="Calibri"/>
              </a:rPr>
              <a:t>Láthatóan</a:t>
            </a:r>
            <a:r>
              <a:rPr lang="en-US" dirty="0">
                <a:cs typeface="Calibri"/>
              </a:rPr>
              <a:t> nem </a:t>
            </a:r>
            <a:r>
              <a:rPr lang="en-US" err="1">
                <a:cs typeface="Calibri"/>
              </a:rPr>
              <a:t>csak</a:t>
            </a:r>
            <a:r>
              <a:rPr lang="en-US" dirty="0">
                <a:cs typeface="Calibri"/>
              </a:rPr>
              <a:t> </a:t>
            </a:r>
            <a:r>
              <a:rPr lang="en-US">
                <a:cs typeface="Calibri"/>
              </a:rPr>
              <a:t>a </a:t>
            </a:r>
            <a:r>
              <a:rPr lang="hu-HU">
                <a:cs typeface="Calibri"/>
              </a:rPr>
              <a:t>többváltozós, </a:t>
            </a:r>
            <a:r>
              <a:rPr lang="en-US" i="1">
                <a:cs typeface="Calibri"/>
              </a:rPr>
              <a:t>nem-lineáris </a:t>
            </a:r>
            <a:r>
              <a:rPr lang="en-US" i="1" err="1">
                <a:cs typeface="Calibri"/>
              </a:rPr>
              <a:t>parciális</a:t>
            </a:r>
            <a:r>
              <a:rPr lang="en-US" i="1" dirty="0">
                <a:cs typeface="Calibri"/>
              </a:rPr>
              <a:t> </a:t>
            </a:r>
            <a:r>
              <a:rPr lang="en-US" i="1" err="1">
                <a:cs typeface="Calibri"/>
              </a:rPr>
              <a:t>differenciálegyenletek</a:t>
            </a:r>
            <a:r>
              <a:rPr lang="en-US" i="1" dirty="0">
                <a:cs typeface="Calibri"/>
              </a:rPr>
              <a:t> </a:t>
            </a:r>
            <a:r>
              <a:rPr lang="en-US" i="1" err="1">
                <a:cs typeface="Calibri"/>
              </a:rPr>
              <a:t>kiszámítására</a:t>
            </a:r>
            <a:r>
              <a:rPr lang="en-US" i="1" dirty="0">
                <a:cs typeface="Calibri"/>
              </a:rPr>
              <a:t> </a:t>
            </a:r>
            <a:r>
              <a:rPr lang="en-US" i="1" err="1">
                <a:cs typeface="Calibri"/>
              </a:rPr>
              <a:t>alkalmas</a:t>
            </a:r>
            <a:r>
              <a:rPr lang="en-US" i="1" dirty="0">
                <a:cs typeface="Calibri"/>
              </a:rPr>
              <a:t> </a:t>
            </a:r>
            <a:r>
              <a:rPr lang="en-US" i="1" err="1">
                <a:cs typeface="Calibri"/>
              </a:rPr>
              <a:t>eszközök</a:t>
            </a:r>
            <a:r>
              <a:rPr lang="en-US" i="1" dirty="0">
                <a:cs typeface="Calibri"/>
              </a:rPr>
              <a:t> </a:t>
            </a:r>
            <a:r>
              <a:rPr lang="en-US" err="1">
                <a:cs typeface="Calibri"/>
              </a:rPr>
              <a:t>általános</a:t>
            </a:r>
            <a:r>
              <a:rPr lang="en-US" dirty="0">
                <a:cs typeface="Calibri"/>
              </a:rPr>
              <a:t> </a:t>
            </a:r>
            <a:r>
              <a:rPr lang="en-US" err="1">
                <a:cs typeface="Calibri"/>
              </a:rPr>
              <a:t>szerkezetében</a:t>
            </a:r>
            <a:r>
              <a:rPr lang="en-US" dirty="0">
                <a:cs typeface="Calibri"/>
              </a:rPr>
              <a:t> </a:t>
            </a:r>
            <a:r>
              <a:rPr lang="en-US" err="1">
                <a:cs typeface="Calibri"/>
              </a:rPr>
              <a:t>gondolkozott</a:t>
            </a:r>
            <a:r>
              <a:rPr lang="en-US" dirty="0">
                <a:cs typeface="Calibri"/>
              </a:rPr>
              <a:t>.</a:t>
            </a:r>
          </a:p>
          <a:p>
            <a:endParaRPr lang="en-US">
              <a:cs typeface="Calibri"/>
            </a:endParaRPr>
          </a:p>
          <a:p>
            <a:r>
              <a:rPr lang="en-US">
                <a:cs typeface="Calibri"/>
              </a:rPr>
              <a:t>Általánosságban </a:t>
            </a:r>
            <a:r>
              <a:rPr lang="en-US" i="1" dirty="0" err="1">
                <a:cs typeface="Calibri"/>
              </a:rPr>
              <a:t>az</a:t>
            </a:r>
            <a:r>
              <a:rPr lang="en-US" i="1" dirty="0">
                <a:cs typeface="Calibri"/>
              </a:rPr>
              <a:t> </a:t>
            </a:r>
            <a:r>
              <a:rPr lang="en-US" i="1" dirty="0" err="1">
                <a:cs typeface="Calibri"/>
              </a:rPr>
              <a:t>automatizálás</a:t>
            </a:r>
            <a:r>
              <a:rPr lang="en-US" i="1" dirty="0">
                <a:cs typeface="Calibri"/>
              </a:rPr>
              <a:t> </a:t>
            </a:r>
            <a:r>
              <a:rPr lang="en-US" i="1" dirty="0" err="1">
                <a:cs typeface="Calibri"/>
              </a:rPr>
              <a:t>legmagasabb</a:t>
            </a:r>
            <a:r>
              <a:rPr lang="en-US" i="1" dirty="0">
                <a:cs typeface="Calibri"/>
              </a:rPr>
              <a:t> </a:t>
            </a:r>
            <a:r>
              <a:rPr lang="en-US" i="1" dirty="0" err="1">
                <a:cs typeface="Calibri"/>
              </a:rPr>
              <a:t>fokára</a:t>
            </a:r>
            <a:r>
              <a:rPr lang="en-US" i="1" dirty="0">
                <a:cs typeface="Calibri"/>
              </a:rPr>
              <a:t> </a:t>
            </a:r>
            <a:r>
              <a:rPr lang="en-US" i="1" dirty="0" err="1">
                <a:cs typeface="Calibri"/>
              </a:rPr>
              <a:t>képes</a:t>
            </a:r>
            <a:r>
              <a:rPr lang="en-US" i="1" dirty="0">
                <a:cs typeface="Calibri"/>
              </a:rPr>
              <a:t> </a:t>
            </a:r>
            <a:r>
              <a:rPr lang="en-US" i="1" dirty="0" err="1">
                <a:cs typeface="Calibri"/>
              </a:rPr>
              <a:t>gépek</a:t>
            </a:r>
            <a:r>
              <a:rPr lang="en-US" i="1" dirty="0">
                <a:cs typeface="Calibri"/>
              </a:rPr>
              <a:t> </a:t>
            </a:r>
            <a:r>
              <a:rPr lang="en-US" i="1" dirty="0" err="1">
                <a:cs typeface="Calibri"/>
              </a:rPr>
              <a:t>elméletében</a:t>
            </a:r>
            <a:r>
              <a:rPr lang="en-US" i="1" dirty="0">
                <a:cs typeface="Calibri"/>
              </a:rPr>
              <a:t>, </a:t>
            </a:r>
            <a:r>
              <a:rPr lang="en-US" i="1" dirty="0" err="1">
                <a:cs typeface="Calibri"/>
              </a:rPr>
              <a:t>absztrakciójában</a:t>
            </a:r>
            <a:r>
              <a:rPr lang="en-US" i="1" dirty="0">
                <a:cs typeface="Calibri"/>
              </a:rPr>
              <a:t> </a:t>
            </a:r>
            <a:r>
              <a:rPr lang="en-US" i="1" dirty="0" err="1">
                <a:cs typeface="Calibri"/>
              </a:rPr>
              <a:t>gondolkozott</a:t>
            </a:r>
            <a:r>
              <a:rPr lang="en-US" dirty="0">
                <a:cs typeface="Calibri"/>
              </a:rPr>
              <a:t>, </a:t>
            </a:r>
            <a:r>
              <a:rPr lang="en-US" dirty="0" err="1">
                <a:cs typeface="Calibri"/>
              </a:rPr>
              <a:t>beleértve</a:t>
            </a:r>
            <a:r>
              <a:rPr lang="en-US" dirty="0">
                <a:cs typeface="Calibri"/>
              </a:rPr>
              <a:t> </a:t>
            </a:r>
            <a:r>
              <a:rPr lang="en-US" dirty="0" err="1">
                <a:cs typeface="Calibri"/>
              </a:rPr>
              <a:t>azt</a:t>
            </a:r>
            <a:r>
              <a:rPr lang="en-US" dirty="0">
                <a:cs typeface="Calibri"/>
              </a:rPr>
              <a:t> is, </a:t>
            </a:r>
            <a:r>
              <a:rPr lang="en-US" dirty="0" err="1">
                <a:cs typeface="Calibri"/>
              </a:rPr>
              <a:t>hogy</a:t>
            </a:r>
            <a:r>
              <a:rPr lang="en-US" dirty="0">
                <a:cs typeface="Calibri"/>
              </a:rPr>
              <a:t> </a:t>
            </a:r>
            <a:r>
              <a:rPr lang="en-US" dirty="0" err="1">
                <a:cs typeface="Calibri"/>
              </a:rPr>
              <a:t>mitől</a:t>
            </a:r>
            <a:r>
              <a:rPr lang="en-US" dirty="0">
                <a:cs typeface="Calibri"/>
              </a:rPr>
              <a:t> </a:t>
            </a:r>
            <a:r>
              <a:rPr lang="en-US" dirty="0" err="1">
                <a:cs typeface="Calibri"/>
              </a:rPr>
              <a:t>lesznek</a:t>
            </a:r>
            <a:r>
              <a:rPr lang="en-US" dirty="0">
                <a:cs typeface="Calibri"/>
              </a:rPr>
              <a:t> a </a:t>
            </a:r>
            <a:r>
              <a:rPr lang="en-US" dirty="0" err="1">
                <a:cs typeface="Calibri"/>
              </a:rPr>
              <a:t>nagy</a:t>
            </a:r>
            <a:r>
              <a:rPr lang="en-US" dirty="0">
                <a:cs typeface="Calibri"/>
              </a:rPr>
              <a:t> </a:t>
            </a:r>
            <a:r>
              <a:rPr lang="en-US" dirty="0" err="1">
                <a:cs typeface="Calibri"/>
              </a:rPr>
              <a:t>bonyolultsága</a:t>
            </a:r>
            <a:r>
              <a:rPr lang="en-US" dirty="0">
                <a:cs typeface="Calibri"/>
              </a:rPr>
              <a:t> </a:t>
            </a:r>
            <a:r>
              <a:rPr lang="en-US" dirty="0" err="1">
                <a:cs typeface="Calibri"/>
              </a:rPr>
              <a:t>gépek</a:t>
            </a:r>
            <a:r>
              <a:rPr lang="en-US" dirty="0">
                <a:cs typeface="Calibri"/>
              </a:rPr>
              <a:t> </a:t>
            </a:r>
            <a:r>
              <a:rPr lang="en-US" dirty="0" err="1">
                <a:cs typeface="Calibri"/>
              </a:rPr>
              <a:t>megbízhatóak</a:t>
            </a:r>
            <a:r>
              <a:rPr lang="en-US" dirty="0">
                <a:cs typeface="Calibri"/>
              </a:rPr>
              <a:t>, </a:t>
            </a:r>
            <a:r>
              <a:rPr lang="en-US" dirty="0" err="1">
                <a:cs typeface="Calibri"/>
              </a:rPr>
              <a:t>és</a:t>
            </a:r>
            <a:r>
              <a:rPr lang="en-US" dirty="0">
                <a:cs typeface="Calibri"/>
              </a:rPr>
              <a:t> </a:t>
            </a:r>
            <a:r>
              <a:rPr lang="en-US" dirty="0" err="1">
                <a:cs typeface="Calibri"/>
              </a:rPr>
              <a:t>miként</a:t>
            </a:r>
            <a:r>
              <a:rPr lang="en-US" dirty="0">
                <a:cs typeface="Calibri"/>
              </a:rPr>
              <a:t> </a:t>
            </a:r>
            <a:r>
              <a:rPr lang="en-US" dirty="0" err="1">
                <a:cs typeface="Calibri"/>
              </a:rPr>
              <a:t>lehetne</a:t>
            </a:r>
            <a:r>
              <a:rPr lang="en-US" dirty="0">
                <a:cs typeface="Calibri"/>
              </a:rPr>
              <a:t> </a:t>
            </a:r>
            <a:r>
              <a:rPr lang="en-US" dirty="0" err="1">
                <a:cs typeface="Calibri"/>
              </a:rPr>
              <a:t>olyan</a:t>
            </a:r>
            <a:r>
              <a:rPr lang="en-US" dirty="0">
                <a:cs typeface="Calibri"/>
              </a:rPr>
              <a:t> </a:t>
            </a:r>
            <a:r>
              <a:rPr lang="en-US" dirty="0" err="1">
                <a:cs typeface="Calibri"/>
              </a:rPr>
              <a:t>gépet</a:t>
            </a:r>
            <a:r>
              <a:rPr lang="en-US" dirty="0">
                <a:cs typeface="Calibri"/>
              </a:rPr>
              <a:t> </a:t>
            </a:r>
            <a:r>
              <a:rPr lang="en-US" dirty="0" err="1">
                <a:cs typeface="Calibri"/>
              </a:rPr>
              <a:t>tervezni</a:t>
            </a:r>
            <a:r>
              <a:rPr lang="en-US" dirty="0">
                <a:cs typeface="Calibri"/>
              </a:rPr>
              <a:t>, </a:t>
            </a:r>
            <a:r>
              <a:rPr lang="en-US" err="1">
                <a:cs typeface="Calibri"/>
              </a:rPr>
              <a:t>ami</a:t>
            </a:r>
            <a:r>
              <a:rPr lang="en-US">
                <a:cs typeface="Calibri"/>
              </a:rPr>
              <a:t> akár saját </a:t>
            </a:r>
            <a:r>
              <a:rPr lang="en-US" dirty="0" err="1">
                <a:cs typeface="Calibri"/>
              </a:rPr>
              <a:t>magát</a:t>
            </a:r>
            <a:r>
              <a:rPr lang="en-US" dirty="0">
                <a:cs typeface="Calibri"/>
              </a:rPr>
              <a:t> is </a:t>
            </a:r>
            <a:r>
              <a:rPr lang="en-US" dirty="0" err="1">
                <a:cs typeface="Calibri"/>
              </a:rPr>
              <a:t>elő</a:t>
            </a:r>
            <a:r>
              <a:rPr lang="en-US" dirty="0">
                <a:cs typeface="Calibri"/>
              </a:rPr>
              <a:t> </a:t>
            </a:r>
            <a:r>
              <a:rPr lang="en-US" dirty="0" err="1">
                <a:cs typeface="Calibri"/>
              </a:rPr>
              <a:t>tudja</a:t>
            </a:r>
            <a:r>
              <a:rPr lang="en-US" dirty="0">
                <a:cs typeface="Calibri"/>
              </a:rPr>
              <a:t> </a:t>
            </a:r>
            <a:r>
              <a:rPr lang="en-US" dirty="0" err="1">
                <a:cs typeface="Calibri"/>
              </a:rPr>
              <a:t>állítani</a:t>
            </a:r>
            <a:r>
              <a:rPr lang="en-US" dirty="0">
                <a:cs typeface="Calibri"/>
              </a:rPr>
              <a:t>.</a:t>
            </a:r>
          </a:p>
          <a:p>
            <a:endParaRPr lang="en-US" dirty="0">
              <a:cs typeface="Calibri"/>
            </a:endParaRPr>
          </a:p>
          <a:p>
            <a:r>
              <a:rPr lang="en-US" dirty="0">
                <a:cs typeface="Calibri"/>
              </a:rPr>
              <a:t>1945-ben </a:t>
            </a:r>
            <a:r>
              <a:rPr lang="en-US" dirty="0" err="1">
                <a:cs typeface="Calibri"/>
              </a:rPr>
              <a:t>már</a:t>
            </a:r>
            <a:r>
              <a:rPr lang="en-US" dirty="0">
                <a:cs typeface="Calibri"/>
              </a:rPr>
              <a:t> 9 </a:t>
            </a:r>
            <a:r>
              <a:rPr lang="en-US" dirty="0" err="1">
                <a:cs typeface="Calibri"/>
              </a:rPr>
              <a:t>éve</a:t>
            </a:r>
            <a:r>
              <a:rPr lang="en-US" dirty="0">
                <a:cs typeface="Calibri"/>
              </a:rPr>
              <a:t> </a:t>
            </a:r>
            <a:r>
              <a:rPr lang="en-US" dirty="0" err="1">
                <a:cs typeface="Calibri"/>
              </a:rPr>
              <a:t>ismert</a:t>
            </a:r>
            <a:r>
              <a:rPr lang="en-US" dirty="0">
                <a:cs typeface="Calibri"/>
              </a:rPr>
              <a:t> volt a Turing-</a:t>
            </a:r>
            <a:r>
              <a:rPr lang="en-US" dirty="0" err="1">
                <a:cs typeface="Calibri"/>
              </a:rPr>
              <a:t>gép</a:t>
            </a:r>
            <a:r>
              <a:rPr lang="en-US" dirty="0">
                <a:cs typeface="Calibri"/>
              </a:rPr>
              <a:t> </a:t>
            </a:r>
            <a:r>
              <a:rPr lang="en-US" dirty="0" err="1">
                <a:cs typeface="Calibri"/>
              </a:rPr>
              <a:t>elve</a:t>
            </a:r>
            <a:r>
              <a:rPr lang="en-US" dirty="0">
                <a:cs typeface="Calibri"/>
              </a:rPr>
              <a:t>, </a:t>
            </a:r>
            <a:r>
              <a:rPr lang="en-US" dirty="0" err="1">
                <a:cs typeface="Calibri"/>
              </a:rPr>
              <a:t>az</a:t>
            </a:r>
            <a:r>
              <a:rPr lang="en-US" dirty="0">
                <a:cs typeface="Calibri"/>
              </a:rPr>
              <a:t> </a:t>
            </a:r>
            <a:r>
              <a:rPr lang="en-US" dirty="0" err="1">
                <a:cs typeface="Calibri"/>
              </a:rPr>
              <a:t>elmélete</a:t>
            </a:r>
            <a:r>
              <a:rPr lang="en-US" dirty="0">
                <a:cs typeface="Calibri"/>
              </a:rPr>
              <a:t> </a:t>
            </a:r>
            <a:r>
              <a:rPr lang="en-US" dirty="0" err="1">
                <a:cs typeface="Calibri"/>
              </a:rPr>
              <a:t>egy</a:t>
            </a:r>
            <a:r>
              <a:rPr lang="en-US" dirty="0">
                <a:cs typeface="Calibri"/>
              </a:rPr>
              <a:t> </a:t>
            </a:r>
            <a:r>
              <a:rPr lang="en-US" dirty="0" err="1">
                <a:cs typeface="Calibri"/>
              </a:rPr>
              <a:t>olyan</a:t>
            </a:r>
            <a:r>
              <a:rPr lang="en-US" dirty="0">
                <a:cs typeface="Calibri"/>
              </a:rPr>
              <a:t> </a:t>
            </a:r>
            <a:r>
              <a:rPr lang="en-US" dirty="0" err="1">
                <a:cs typeface="Calibri"/>
              </a:rPr>
              <a:t>gép</a:t>
            </a:r>
            <a:r>
              <a:rPr lang="en-US" dirty="0">
                <a:cs typeface="Calibri"/>
              </a:rPr>
              <a:t> </a:t>
            </a:r>
            <a:r>
              <a:rPr lang="en-US" dirty="0" err="1">
                <a:cs typeface="Calibri"/>
              </a:rPr>
              <a:t>építésének</a:t>
            </a:r>
            <a:r>
              <a:rPr lang="en-US" dirty="0">
                <a:cs typeface="Calibri"/>
              </a:rPr>
              <a:t>, </a:t>
            </a:r>
            <a:r>
              <a:rPr lang="en-US" dirty="0" err="1">
                <a:cs typeface="Calibri"/>
              </a:rPr>
              <a:t>ami</a:t>
            </a:r>
            <a:r>
              <a:rPr lang="en-US" dirty="0">
                <a:cs typeface="Calibri"/>
              </a:rPr>
              <a:t> </a:t>
            </a:r>
            <a:r>
              <a:rPr lang="en-US" dirty="0" err="1">
                <a:cs typeface="Calibri"/>
              </a:rPr>
              <a:t>mindent</a:t>
            </a:r>
            <a:r>
              <a:rPr lang="en-US" dirty="0">
                <a:cs typeface="Calibri"/>
              </a:rPr>
              <a:t> ki </a:t>
            </a:r>
            <a:r>
              <a:rPr lang="en-US" dirty="0" err="1">
                <a:cs typeface="Calibri"/>
              </a:rPr>
              <a:t>tud</a:t>
            </a:r>
            <a:r>
              <a:rPr lang="en-US" dirty="0">
                <a:cs typeface="Calibri"/>
              </a:rPr>
              <a:t> </a:t>
            </a:r>
            <a:r>
              <a:rPr lang="en-US" dirty="0" err="1">
                <a:cs typeface="Calibri"/>
              </a:rPr>
              <a:t>számítani</a:t>
            </a:r>
            <a:r>
              <a:rPr lang="en-US" dirty="0">
                <a:cs typeface="Calibri"/>
              </a:rPr>
              <a:t>, </a:t>
            </a:r>
            <a:r>
              <a:rPr lang="en-US" dirty="0" err="1">
                <a:cs typeface="Calibri"/>
              </a:rPr>
              <a:t>amit</a:t>
            </a:r>
            <a:r>
              <a:rPr lang="en-US" dirty="0">
                <a:cs typeface="Calibri"/>
              </a:rPr>
              <a:t> </a:t>
            </a:r>
            <a:r>
              <a:rPr lang="en-US" dirty="0" err="1">
                <a:cs typeface="Calibri"/>
              </a:rPr>
              <a:t>elméletileg</a:t>
            </a:r>
            <a:r>
              <a:rPr lang="en-US" dirty="0">
                <a:cs typeface="Calibri"/>
              </a:rPr>
              <a:t> </a:t>
            </a:r>
            <a:r>
              <a:rPr lang="en-US" dirty="0" err="1">
                <a:cs typeface="Calibri"/>
              </a:rPr>
              <a:t>lehetségesnek</a:t>
            </a:r>
            <a:r>
              <a:rPr lang="en-US" dirty="0">
                <a:cs typeface="Calibri"/>
              </a:rPr>
              <a:t> </a:t>
            </a:r>
            <a:r>
              <a:rPr lang="en-US" dirty="0" err="1">
                <a:cs typeface="Calibri"/>
              </a:rPr>
              <a:t>tartanak</a:t>
            </a:r>
            <a:r>
              <a:rPr lang="en-US" dirty="0">
                <a:cs typeface="Calibri"/>
              </a:rPr>
              <a:t> </a:t>
            </a:r>
            <a:r>
              <a:rPr lang="en-US" dirty="0" err="1">
                <a:cs typeface="Calibri"/>
              </a:rPr>
              <a:t>egy</a:t>
            </a:r>
            <a:r>
              <a:rPr lang="en-US" dirty="0">
                <a:cs typeface="Calibri"/>
              </a:rPr>
              <a:t> automata </a:t>
            </a:r>
            <a:r>
              <a:rPr lang="en-US" dirty="0" err="1">
                <a:cs typeface="Calibri"/>
              </a:rPr>
              <a:t>által</a:t>
            </a:r>
            <a:r>
              <a:rPr lang="en-US" dirty="0">
                <a:cs typeface="Calibri"/>
              </a:rPr>
              <a:t> </a:t>
            </a:r>
            <a:r>
              <a:rPr lang="en-US" dirty="0" err="1">
                <a:cs typeface="Calibri"/>
              </a:rPr>
              <a:t>kiszámíthatónak</a:t>
            </a:r>
            <a:r>
              <a:rPr lang="en-US" dirty="0">
                <a:cs typeface="Calibri"/>
              </a:rPr>
              <a:t>.</a:t>
            </a:r>
          </a:p>
          <a:p>
            <a:r>
              <a:rPr lang="en-US" dirty="0">
                <a:cs typeface="Calibri"/>
              </a:rPr>
              <a:t>Már </a:t>
            </a:r>
            <a:r>
              <a:rPr lang="en-US" dirty="0" err="1">
                <a:cs typeface="Calibri"/>
              </a:rPr>
              <a:t>akkor</a:t>
            </a:r>
            <a:r>
              <a:rPr lang="en-US" dirty="0">
                <a:cs typeface="Calibri"/>
              </a:rPr>
              <a:t> is </a:t>
            </a:r>
            <a:r>
              <a:rPr lang="en-US" dirty="0" err="1">
                <a:cs typeface="Calibri"/>
              </a:rPr>
              <a:t>ismertek</a:t>
            </a:r>
            <a:r>
              <a:rPr lang="en-US" dirty="0">
                <a:cs typeface="Calibri"/>
              </a:rPr>
              <a:t> </a:t>
            </a:r>
            <a:r>
              <a:rPr lang="en-US" dirty="0" err="1">
                <a:cs typeface="Calibri"/>
              </a:rPr>
              <a:t>voltak</a:t>
            </a:r>
            <a:r>
              <a:rPr lang="en-US" dirty="0">
                <a:cs typeface="Calibri"/>
              </a:rPr>
              <a:t> a </a:t>
            </a:r>
            <a:r>
              <a:rPr lang="en-US" dirty="0" err="1">
                <a:cs typeface="Calibri"/>
              </a:rPr>
              <a:t>neurális</a:t>
            </a:r>
            <a:r>
              <a:rPr lang="en-US" dirty="0">
                <a:cs typeface="Calibri"/>
              </a:rPr>
              <a:t> </a:t>
            </a:r>
            <a:r>
              <a:rPr lang="en-US" dirty="0" err="1">
                <a:cs typeface="Calibri"/>
              </a:rPr>
              <a:t>hálók</a:t>
            </a:r>
            <a:r>
              <a:rPr lang="en-US" dirty="0">
                <a:cs typeface="Calibri"/>
              </a:rPr>
              <a:t> </a:t>
            </a:r>
            <a:r>
              <a:rPr lang="en-US" dirty="0" err="1">
                <a:cs typeface="Calibri"/>
              </a:rPr>
              <a:t>működésének</a:t>
            </a:r>
            <a:r>
              <a:rPr lang="en-US" dirty="0">
                <a:cs typeface="Calibri"/>
              </a:rPr>
              <a:t> </a:t>
            </a:r>
            <a:r>
              <a:rPr lang="en-US" dirty="0" err="1">
                <a:cs typeface="Calibri"/>
              </a:rPr>
              <a:t>alapjai</a:t>
            </a:r>
            <a:r>
              <a:rPr lang="en-US" dirty="0">
                <a:cs typeface="Calibri"/>
              </a:rPr>
              <a:t>, 1943 McCulloch-Pitts.</a:t>
            </a:r>
            <a:endParaRPr lang="en-US" dirty="0"/>
          </a:p>
          <a:p>
            <a:r>
              <a:rPr lang="en-US" dirty="0" err="1">
                <a:cs typeface="Calibri"/>
              </a:rPr>
              <a:t>Ezeknek</a:t>
            </a:r>
            <a:r>
              <a:rPr lang="en-US" dirty="0">
                <a:cs typeface="Calibri"/>
              </a:rPr>
              <a:t> </a:t>
            </a:r>
            <a:r>
              <a:rPr lang="en-US" dirty="0" err="1">
                <a:cs typeface="Calibri"/>
              </a:rPr>
              <a:t>az</a:t>
            </a:r>
            <a:r>
              <a:rPr lang="en-US" dirty="0">
                <a:cs typeface="Calibri"/>
              </a:rPr>
              <a:t> </a:t>
            </a:r>
            <a:r>
              <a:rPr lang="en-US" dirty="0" err="1">
                <a:cs typeface="Calibri"/>
              </a:rPr>
              <a:t>elméleteknek</a:t>
            </a:r>
            <a:r>
              <a:rPr lang="en-US" dirty="0">
                <a:cs typeface="Calibri"/>
              </a:rPr>
              <a:t> </a:t>
            </a:r>
            <a:r>
              <a:rPr lang="en-US" dirty="0" err="1">
                <a:cs typeface="Calibri"/>
              </a:rPr>
              <a:t>nyilvánvaló</a:t>
            </a:r>
            <a:r>
              <a:rPr lang="en-US" dirty="0">
                <a:cs typeface="Calibri"/>
              </a:rPr>
              <a:t> része volt </a:t>
            </a:r>
            <a:r>
              <a:rPr lang="en-US" dirty="0" err="1">
                <a:cs typeface="Calibri"/>
              </a:rPr>
              <a:t>az</a:t>
            </a:r>
            <a:r>
              <a:rPr lang="en-US" dirty="0">
                <a:cs typeface="Calibri"/>
              </a:rPr>
              <a:t> is, </a:t>
            </a:r>
            <a:r>
              <a:rPr lang="en-US" dirty="0" err="1">
                <a:cs typeface="Calibri"/>
              </a:rPr>
              <a:t>hogy</a:t>
            </a:r>
            <a:r>
              <a:rPr lang="en-US" dirty="0">
                <a:cs typeface="Calibri"/>
              </a:rPr>
              <a:t> a </a:t>
            </a:r>
            <a:r>
              <a:rPr lang="en-US" dirty="0" err="1">
                <a:cs typeface="Calibri"/>
              </a:rPr>
              <a:t>világ</a:t>
            </a:r>
            <a:r>
              <a:rPr lang="en-US" dirty="0">
                <a:cs typeface="Calibri"/>
              </a:rPr>
              <a:t> </a:t>
            </a:r>
            <a:r>
              <a:rPr lang="en-US" dirty="0" err="1">
                <a:cs typeface="Calibri"/>
              </a:rPr>
              <a:t>egésze</a:t>
            </a:r>
            <a:r>
              <a:rPr lang="en-US" dirty="0">
                <a:cs typeface="Calibri"/>
              </a:rPr>
              <a:t> </a:t>
            </a:r>
            <a:r>
              <a:rPr lang="en-US" dirty="0" err="1">
                <a:cs typeface="Calibri"/>
              </a:rPr>
              <a:t>mennyiben</a:t>
            </a:r>
            <a:r>
              <a:rPr lang="en-US" dirty="0">
                <a:cs typeface="Calibri"/>
              </a:rPr>
              <a:t> </a:t>
            </a:r>
            <a:r>
              <a:rPr lang="en-US" dirty="0" err="1">
                <a:cs typeface="Calibri"/>
              </a:rPr>
              <a:t>kiszámítható</a:t>
            </a:r>
            <a:r>
              <a:rPr lang="en-US" dirty="0">
                <a:cs typeface="Calibri"/>
              </a:rPr>
              <a:t> </a:t>
            </a:r>
            <a:r>
              <a:rPr lang="en-US" dirty="0" err="1">
                <a:cs typeface="Calibri"/>
              </a:rPr>
              <a:t>egyáltalán</a:t>
            </a:r>
            <a:r>
              <a:rPr lang="en-US" dirty="0">
                <a:cs typeface="Calibri"/>
              </a:rPr>
              <a:t>, </a:t>
            </a:r>
            <a:r>
              <a:rPr lang="en-US" dirty="0" err="1">
                <a:cs typeface="Calibri"/>
              </a:rPr>
              <a:t>az</a:t>
            </a:r>
            <a:r>
              <a:rPr lang="en-US" dirty="0">
                <a:cs typeface="Calibri"/>
              </a:rPr>
              <a:t> </a:t>
            </a:r>
            <a:r>
              <a:rPr lang="en-US" dirty="0" err="1">
                <a:cs typeface="Calibri"/>
              </a:rPr>
              <a:t>emberi</a:t>
            </a:r>
            <a:r>
              <a:rPr lang="en-US" dirty="0">
                <a:cs typeface="Calibri"/>
              </a:rPr>
              <a:t> </a:t>
            </a:r>
            <a:r>
              <a:rPr lang="en-US" dirty="0" err="1">
                <a:cs typeface="Calibri"/>
              </a:rPr>
              <a:t>gondolkodás</a:t>
            </a:r>
            <a:r>
              <a:rPr lang="en-US" dirty="0">
                <a:cs typeface="Calibri"/>
              </a:rPr>
              <a:t> is </a:t>
            </a:r>
            <a:r>
              <a:rPr lang="en-US" dirty="0" err="1">
                <a:cs typeface="Calibri"/>
              </a:rPr>
              <a:t>számítás</a:t>
            </a:r>
            <a:r>
              <a:rPr lang="en-US" dirty="0">
                <a:cs typeface="Calibri"/>
              </a:rPr>
              <a:t>-e </a:t>
            </a:r>
            <a:r>
              <a:rPr lang="en-US" dirty="0" err="1">
                <a:cs typeface="Calibri"/>
              </a:rPr>
              <a:t>csak</a:t>
            </a:r>
            <a:r>
              <a:rPr lang="en-US" dirty="0">
                <a:cs typeface="Calibri"/>
              </a:rPr>
              <a:t>, </a:t>
            </a:r>
            <a:r>
              <a:rPr lang="en-US" dirty="0" err="1">
                <a:cs typeface="Calibri"/>
              </a:rPr>
              <a:t>vagy</a:t>
            </a:r>
            <a:r>
              <a:rPr lang="en-US" dirty="0">
                <a:cs typeface="Calibri"/>
              </a:rPr>
              <a:t> ha </a:t>
            </a:r>
            <a:r>
              <a:rPr lang="en-US" dirty="0" err="1">
                <a:cs typeface="Calibri"/>
              </a:rPr>
              <a:t>nem</a:t>
            </a:r>
            <a:r>
              <a:rPr lang="en-US" dirty="0">
                <a:cs typeface="Calibri"/>
              </a:rPr>
              <a:t>, </a:t>
            </a:r>
            <a:r>
              <a:rPr lang="en-US" dirty="0" err="1">
                <a:cs typeface="Calibri"/>
              </a:rPr>
              <a:t>miben</a:t>
            </a:r>
            <a:r>
              <a:rPr lang="en-US" dirty="0">
                <a:cs typeface="Calibri"/>
              </a:rPr>
              <a:t> </a:t>
            </a:r>
            <a:r>
              <a:rPr lang="en-US" dirty="0" err="1">
                <a:cs typeface="Calibri"/>
              </a:rPr>
              <a:t>több</a:t>
            </a:r>
            <a:r>
              <a:rPr lang="en-US" dirty="0">
                <a:cs typeface="Calibri"/>
              </a:rPr>
              <a:t>? Persze </a:t>
            </a:r>
            <a:r>
              <a:rPr lang="en-US" dirty="0" err="1">
                <a:cs typeface="Calibri"/>
              </a:rPr>
              <a:t>ezekre</a:t>
            </a:r>
            <a:r>
              <a:rPr lang="en-US" dirty="0">
                <a:cs typeface="Calibri"/>
              </a:rPr>
              <a:t> </a:t>
            </a:r>
            <a:r>
              <a:rPr lang="en-US" dirty="0" err="1">
                <a:cs typeface="Calibri"/>
              </a:rPr>
              <a:t>nem</a:t>
            </a:r>
            <a:r>
              <a:rPr lang="en-US" dirty="0">
                <a:cs typeface="Calibri"/>
              </a:rPr>
              <a:t> </a:t>
            </a:r>
            <a:r>
              <a:rPr lang="en-US" dirty="0" err="1">
                <a:cs typeface="Calibri"/>
              </a:rPr>
              <a:t>voltak</a:t>
            </a:r>
            <a:r>
              <a:rPr lang="en-US" dirty="0">
                <a:cs typeface="Calibri"/>
              </a:rPr>
              <a:t> </a:t>
            </a:r>
            <a:r>
              <a:rPr lang="en-US" dirty="0" err="1">
                <a:cs typeface="Calibri"/>
              </a:rPr>
              <a:t>válaszok</a:t>
            </a:r>
            <a:r>
              <a:rPr lang="en-US" dirty="0">
                <a:cs typeface="Calibri"/>
              </a:rPr>
              <a:t> </a:t>
            </a:r>
            <a:r>
              <a:rPr lang="en-US" dirty="0" err="1">
                <a:cs typeface="Calibri"/>
              </a:rPr>
              <a:t>sem</a:t>
            </a:r>
            <a:r>
              <a:rPr lang="en-US" dirty="0">
                <a:cs typeface="Calibri"/>
              </a:rPr>
              <a:t> </a:t>
            </a:r>
            <a:r>
              <a:rPr lang="en-US" dirty="0" err="1">
                <a:cs typeface="Calibri"/>
              </a:rPr>
              <a:t>akkor</a:t>
            </a:r>
            <a:r>
              <a:rPr lang="en-US" dirty="0">
                <a:cs typeface="Calibri"/>
              </a:rPr>
              <a:t>, </a:t>
            </a:r>
            <a:r>
              <a:rPr lang="en-US" dirty="0" err="1">
                <a:cs typeface="Calibri"/>
              </a:rPr>
              <a:t>sem</a:t>
            </a:r>
            <a:r>
              <a:rPr lang="en-US" dirty="0">
                <a:cs typeface="Calibri"/>
              </a:rPr>
              <a:t> most.</a:t>
            </a:r>
          </a:p>
          <a:p>
            <a:endParaRPr lang="en-US" dirty="0">
              <a:cs typeface="Calibri"/>
            </a:endParaRPr>
          </a:p>
          <a:p>
            <a:r>
              <a:rPr lang="en-US" dirty="0">
                <a:cs typeface="Calibri"/>
              </a:rPr>
              <a:t>De NJ </a:t>
            </a:r>
            <a:r>
              <a:rPr lang="en-US" dirty="0" err="1">
                <a:cs typeface="Calibri"/>
              </a:rPr>
              <a:t>az</a:t>
            </a:r>
            <a:r>
              <a:rPr lang="en-US" dirty="0">
                <a:cs typeface="Calibri"/>
              </a:rPr>
              <a:t> </a:t>
            </a:r>
            <a:r>
              <a:rPr lang="en-US" dirty="0" err="1">
                <a:cs typeface="Calibri"/>
              </a:rPr>
              <a:t>általánosabb</a:t>
            </a:r>
            <a:r>
              <a:rPr lang="en-US" dirty="0">
                <a:cs typeface="Calibri"/>
              </a:rPr>
              <a:t> </a:t>
            </a:r>
            <a:r>
              <a:rPr lang="en-US" dirty="0" err="1">
                <a:cs typeface="Calibri"/>
              </a:rPr>
              <a:t>elméletek</a:t>
            </a:r>
            <a:r>
              <a:rPr lang="en-US" dirty="0">
                <a:cs typeface="Calibri"/>
              </a:rPr>
              <a:t> </a:t>
            </a:r>
            <a:r>
              <a:rPr lang="en-US" dirty="0" err="1">
                <a:cs typeface="Calibri"/>
              </a:rPr>
              <a:t>alapján</a:t>
            </a:r>
            <a:r>
              <a:rPr lang="en-US" dirty="0">
                <a:cs typeface="Calibri"/>
              </a:rPr>
              <a:t>, </a:t>
            </a:r>
            <a:r>
              <a:rPr lang="en-US" dirty="0" err="1">
                <a:cs typeface="Calibri"/>
              </a:rPr>
              <a:t>azok</a:t>
            </a:r>
            <a:r>
              <a:rPr lang="en-US" dirty="0">
                <a:cs typeface="Calibri"/>
              </a:rPr>
              <a:t> </a:t>
            </a:r>
            <a:r>
              <a:rPr lang="en-US" dirty="0" err="1">
                <a:cs typeface="Calibri"/>
              </a:rPr>
              <a:t>teljes</a:t>
            </a:r>
            <a:r>
              <a:rPr lang="en-US" dirty="0">
                <a:cs typeface="Calibri"/>
              </a:rPr>
              <a:t> </a:t>
            </a:r>
            <a:r>
              <a:rPr lang="en-US" dirty="0" err="1">
                <a:cs typeface="Calibri"/>
              </a:rPr>
              <a:t>ismeretében</a:t>
            </a:r>
            <a:r>
              <a:rPr lang="en-US" dirty="0">
                <a:cs typeface="Calibri"/>
              </a:rPr>
              <a:t> </a:t>
            </a:r>
            <a:r>
              <a:rPr lang="en-US" dirty="0" err="1">
                <a:cs typeface="Calibri"/>
              </a:rPr>
              <a:t>alkotott</a:t>
            </a:r>
            <a:r>
              <a:rPr lang="en-US" dirty="0">
                <a:cs typeface="Calibri"/>
              </a:rPr>
              <a:t> </a:t>
            </a:r>
            <a:r>
              <a:rPr lang="en-US" dirty="0" err="1">
                <a:cs typeface="Calibri"/>
              </a:rPr>
              <a:t>egy</a:t>
            </a:r>
            <a:r>
              <a:rPr lang="en-US" dirty="0">
                <a:cs typeface="Calibri"/>
              </a:rPr>
              <a:t> </a:t>
            </a:r>
            <a:r>
              <a:rPr lang="en-US" b="1" dirty="0" err="1">
                <a:cs typeface="Calibri"/>
              </a:rPr>
              <a:t>gyakorlatban</a:t>
            </a:r>
            <a:r>
              <a:rPr lang="en-US" b="1" dirty="0">
                <a:cs typeface="Calibri"/>
              </a:rPr>
              <a:t> </a:t>
            </a:r>
            <a:r>
              <a:rPr lang="en-US" b="1" dirty="0" err="1">
                <a:cs typeface="Calibri"/>
              </a:rPr>
              <a:t>működő</a:t>
            </a:r>
            <a:r>
              <a:rPr lang="en-US" b="1" dirty="0">
                <a:cs typeface="Calibri"/>
              </a:rPr>
              <a:t> </a:t>
            </a:r>
            <a:r>
              <a:rPr lang="en-US" b="1" dirty="0" err="1">
                <a:cs typeface="Calibri"/>
              </a:rPr>
              <a:t>számításokra</a:t>
            </a:r>
            <a:r>
              <a:rPr lang="en-US" b="1" dirty="0">
                <a:cs typeface="Calibri"/>
              </a:rPr>
              <a:t> </a:t>
            </a:r>
            <a:r>
              <a:rPr lang="en-US" b="1" dirty="0" err="1">
                <a:cs typeface="Calibri"/>
              </a:rPr>
              <a:t>alkalmas</a:t>
            </a:r>
            <a:r>
              <a:rPr lang="en-US" b="1" dirty="0">
                <a:cs typeface="Calibri"/>
              </a:rPr>
              <a:t> </a:t>
            </a:r>
            <a:r>
              <a:rPr lang="en-US" b="1" dirty="0" err="1">
                <a:cs typeface="Calibri"/>
              </a:rPr>
              <a:t>gépet</a:t>
            </a:r>
            <a:r>
              <a:rPr lang="en-US" dirty="0">
                <a:cs typeface="Calibri"/>
              </a:rPr>
              <a:t>, </a:t>
            </a:r>
            <a:r>
              <a:rPr lang="en-US" dirty="0" err="1">
                <a:cs typeface="Calibri"/>
              </a:rPr>
              <a:t>gépszerkezetet</a:t>
            </a:r>
            <a:r>
              <a:rPr lang="en-US" dirty="0">
                <a:cs typeface="Calibri"/>
              </a:rPr>
              <a:t>.</a:t>
            </a:r>
          </a:p>
          <a:p>
            <a:endParaRPr lang="en-US" dirty="0">
              <a:cs typeface="Calibri"/>
            </a:endParaRPr>
          </a:p>
          <a:p>
            <a:r>
              <a:rPr lang="hu-HU">
                <a:cs typeface="Calibri"/>
              </a:rPr>
              <a:t>Azonban s</a:t>
            </a:r>
            <a:r>
              <a:rPr lang="en-US">
                <a:cs typeface="Calibri"/>
              </a:rPr>
              <a:t>em </a:t>
            </a:r>
            <a:r>
              <a:rPr lang="en-US" dirty="0">
                <a:cs typeface="Calibri"/>
              </a:rPr>
              <a:t>a </a:t>
            </a:r>
            <a:r>
              <a:rPr lang="en-US" dirty="0" err="1">
                <a:cs typeface="Calibri"/>
              </a:rPr>
              <a:t>neurális</a:t>
            </a:r>
            <a:r>
              <a:rPr lang="en-US" dirty="0">
                <a:cs typeface="Calibri"/>
              </a:rPr>
              <a:t> </a:t>
            </a:r>
            <a:r>
              <a:rPr lang="en-US" dirty="0" err="1">
                <a:cs typeface="Calibri"/>
              </a:rPr>
              <a:t>hálók</a:t>
            </a:r>
            <a:r>
              <a:rPr lang="en-US" dirty="0">
                <a:cs typeface="Calibri"/>
              </a:rPr>
              <a:t> </a:t>
            </a:r>
            <a:r>
              <a:rPr lang="en-US" dirty="0" err="1">
                <a:cs typeface="Calibri"/>
              </a:rPr>
              <a:t>működésének</a:t>
            </a:r>
            <a:r>
              <a:rPr lang="en-US" dirty="0">
                <a:cs typeface="Calibri"/>
              </a:rPr>
              <a:t> </a:t>
            </a:r>
            <a:r>
              <a:rPr lang="en-US" dirty="0" err="1">
                <a:cs typeface="Calibri"/>
              </a:rPr>
              <a:t>ismeretei</a:t>
            </a:r>
            <a:r>
              <a:rPr lang="en-US" dirty="0">
                <a:cs typeface="Calibri"/>
              </a:rPr>
              <a:t>, </a:t>
            </a:r>
            <a:r>
              <a:rPr lang="en-US" dirty="0" err="1">
                <a:cs typeface="Calibri"/>
              </a:rPr>
              <a:t>sem</a:t>
            </a:r>
            <a:r>
              <a:rPr lang="en-US" dirty="0">
                <a:cs typeface="Calibri"/>
              </a:rPr>
              <a:t> a </a:t>
            </a:r>
            <a:r>
              <a:rPr lang="en-US" dirty="0" err="1">
                <a:cs typeface="Calibri"/>
              </a:rPr>
              <a:t>gyártási</a:t>
            </a:r>
            <a:r>
              <a:rPr lang="en-US" dirty="0">
                <a:cs typeface="Calibri"/>
              </a:rPr>
              <a:t> </a:t>
            </a:r>
            <a:r>
              <a:rPr lang="en-US" dirty="0" err="1">
                <a:cs typeface="Calibri"/>
              </a:rPr>
              <a:t>képességek</a:t>
            </a:r>
            <a:r>
              <a:rPr lang="en-US" dirty="0">
                <a:cs typeface="Calibri"/>
              </a:rPr>
              <a:t> </a:t>
            </a:r>
            <a:r>
              <a:rPr lang="en-US" dirty="0" err="1">
                <a:cs typeface="Calibri"/>
              </a:rPr>
              <a:t>nem</a:t>
            </a:r>
            <a:r>
              <a:rPr lang="en-US" dirty="0">
                <a:cs typeface="Calibri"/>
              </a:rPr>
              <a:t> </a:t>
            </a:r>
            <a:r>
              <a:rPr lang="en-US" dirty="0" err="1">
                <a:cs typeface="Calibri"/>
              </a:rPr>
              <a:t>tartottak</a:t>
            </a:r>
            <a:r>
              <a:rPr lang="en-US" dirty="0">
                <a:cs typeface="Calibri"/>
              </a:rPr>
              <a:t> </a:t>
            </a:r>
            <a:r>
              <a:rPr lang="en-US" dirty="0" err="1">
                <a:cs typeface="Calibri"/>
              </a:rPr>
              <a:t>ott</a:t>
            </a:r>
            <a:r>
              <a:rPr lang="en-US" dirty="0">
                <a:cs typeface="Calibri"/>
              </a:rPr>
              <a:t> </a:t>
            </a:r>
            <a:r>
              <a:rPr lang="en-US" dirty="0" err="1">
                <a:cs typeface="Calibri"/>
              </a:rPr>
              <a:t>akkor</a:t>
            </a:r>
            <a:r>
              <a:rPr lang="en-US" dirty="0">
                <a:cs typeface="Calibri"/>
              </a:rPr>
              <a:t>, </a:t>
            </a:r>
            <a:r>
              <a:rPr lang="en-US" err="1">
                <a:cs typeface="Calibri"/>
              </a:rPr>
              <a:t>hogy</a:t>
            </a:r>
            <a:r>
              <a:rPr lang="en-US">
                <a:cs typeface="Calibri"/>
              </a:rPr>
              <a:t> a</a:t>
            </a:r>
            <a:r>
              <a:rPr lang="hu-HU">
                <a:cs typeface="Calibri"/>
              </a:rPr>
              <a:t>z ismert </a:t>
            </a:r>
            <a:r>
              <a:rPr lang="en-US">
                <a:cs typeface="Calibri"/>
              </a:rPr>
              <a:t>biológiai </a:t>
            </a:r>
            <a:r>
              <a:rPr lang="en-US" dirty="0" err="1">
                <a:cs typeface="Calibri"/>
              </a:rPr>
              <a:t>párhuzamot</a:t>
            </a:r>
            <a:r>
              <a:rPr lang="en-US" dirty="0">
                <a:cs typeface="Calibri"/>
              </a:rPr>
              <a:t> </a:t>
            </a:r>
            <a:r>
              <a:rPr lang="en-US" err="1">
                <a:cs typeface="Calibri"/>
              </a:rPr>
              <a:t>jobban</a:t>
            </a:r>
            <a:r>
              <a:rPr lang="en-US">
                <a:cs typeface="Calibri"/>
              </a:rPr>
              <a:t> kövessék.</a:t>
            </a:r>
            <a:endParaRPr lang="en-US" dirty="0">
              <a:cs typeface="Calibri"/>
            </a:endParaRPr>
          </a:p>
          <a:p>
            <a:r>
              <a:rPr lang="en-US" dirty="0" err="1">
                <a:cs typeface="Calibri"/>
              </a:rPr>
              <a:t>Akkor</a:t>
            </a:r>
            <a:r>
              <a:rPr lang="en-US" dirty="0">
                <a:cs typeface="Calibri"/>
              </a:rPr>
              <a:t> </a:t>
            </a:r>
            <a:r>
              <a:rPr lang="en-US" dirty="0" err="1">
                <a:cs typeface="Calibri"/>
              </a:rPr>
              <a:t>számítógépet</a:t>
            </a:r>
            <a:r>
              <a:rPr lang="en-US" dirty="0">
                <a:cs typeface="Calibri"/>
              </a:rPr>
              <a:t> </a:t>
            </a:r>
            <a:r>
              <a:rPr lang="en-US" dirty="0" err="1">
                <a:cs typeface="Calibri"/>
              </a:rPr>
              <a:t>csak</a:t>
            </a:r>
            <a:r>
              <a:rPr lang="en-US" dirty="0">
                <a:cs typeface="Calibri"/>
              </a:rPr>
              <a:t> </a:t>
            </a:r>
            <a:r>
              <a:rPr lang="en-US" dirty="0" err="1">
                <a:cs typeface="Calibri"/>
              </a:rPr>
              <a:t>relékből</a:t>
            </a:r>
            <a:r>
              <a:rPr lang="en-US" dirty="0">
                <a:cs typeface="Calibri"/>
              </a:rPr>
              <a:t> </a:t>
            </a:r>
            <a:r>
              <a:rPr lang="en-US" dirty="0" err="1">
                <a:cs typeface="Calibri"/>
              </a:rPr>
              <a:t>vagy</a:t>
            </a:r>
            <a:r>
              <a:rPr lang="en-US" dirty="0">
                <a:cs typeface="Calibri"/>
              </a:rPr>
              <a:t> </a:t>
            </a:r>
            <a:r>
              <a:rPr lang="en-US" dirty="0" err="1">
                <a:cs typeface="Calibri"/>
              </a:rPr>
              <a:t>vákumcsövekből</a:t>
            </a:r>
            <a:r>
              <a:rPr lang="en-US" dirty="0">
                <a:cs typeface="Calibri"/>
              </a:rPr>
              <a:t> </a:t>
            </a:r>
            <a:r>
              <a:rPr lang="en-US" dirty="0" err="1">
                <a:cs typeface="Calibri"/>
              </a:rPr>
              <a:t>kialakított</a:t>
            </a:r>
            <a:r>
              <a:rPr lang="en-US" dirty="0">
                <a:cs typeface="Calibri"/>
              </a:rPr>
              <a:t> </a:t>
            </a:r>
            <a:r>
              <a:rPr lang="en-US" dirty="0" err="1">
                <a:cs typeface="Calibri"/>
              </a:rPr>
              <a:t>logikai</a:t>
            </a:r>
            <a:r>
              <a:rPr lang="en-US" dirty="0">
                <a:cs typeface="Calibri"/>
              </a:rPr>
              <a:t> </a:t>
            </a:r>
            <a:r>
              <a:rPr lang="en-US" dirty="0" err="1">
                <a:cs typeface="Calibri"/>
              </a:rPr>
              <a:t>áramkörökből</a:t>
            </a:r>
            <a:r>
              <a:rPr lang="en-US" dirty="0">
                <a:cs typeface="Calibri"/>
              </a:rPr>
              <a:t> </a:t>
            </a:r>
            <a:r>
              <a:rPr lang="en-US" dirty="0" err="1">
                <a:cs typeface="Calibri"/>
              </a:rPr>
              <a:t>tudták</a:t>
            </a:r>
            <a:r>
              <a:rPr lang="en-US" dirty="0">
                <a:cs typeface="Calibri"/>
              </a:rPr>
              <a:t> </a:t>
            </a:r>
            <a:r>
              <a:rPr lang="en-US" dirty="0" err="1">
                <a:cs typeface="Calibri"/>
              </a:rPr>
              <a:t>felépíteni</a:t>
            </a:r>
            <a:r>
              <a:rPr lang="en-US">
                <a:cs typeface="Calibri"/>
              </a:rPr>
              <a:t>, ember </a:t>
            </a:r>
            <a:r>
              <a:rPr lang="en-US" dirty="0" err="1">
                <a:cs typeface="Calibri"/>
              </a:rPr>
              <a:t>által</a:t>
            </a:r>
            <a:r>
              <a:rPr lang="en-US" dirty="0">
                <a:cs typeface="Calibri"/>
              </a:rPr>
              <a:t> </a:t>
            </a:r>
            <a:r>
              <a:rPr lang="en-US" dirty="0" err="1">
                <a:cs typeface="Calibri"/>
              </a:rPr>
              <a:t>megadott</a:t>
            </a:r>
            <a:r>
              <a:rPr lang="en-US" dirty="0">
                <a:cs typeface="Calibri"/>
              </a:rPr>
              <a:t> </a:t>
            </a:r>
            <a:r>
              <a:rPr lang="en-US" dirty="0" err="1">
                <a:cs typeface="Calibri"/>
              </a:rPr>
              <a:t>instrukciók</a:t>
            </a:r>
            <a:r>
              <a:rPr lang="en-US" dirty="0">
                <a:cs typeface="Calibri"/>
              </a:rPr>
              <a:t> </a:t>
            </a:r>
            <a:r>
              <a:rPr lang="en-US" err="1">
                <a:cs typeface="Calibri"/>
              </a:rPr>
              <a:t>alapján</a:t>
            </a:r>
            <a:r>
              <a:rPr lang="en-US">
                <a:cs typeface="Calibri"/>
              </a:rPr>
              <a:t>.</a:t>
            </a:r>
            <a:endParaRPr lang="hu-HU">
              <a:cs typeface="Calibri"/>
            </a:endParaRPr>
          </a:p>
          <a:p>
            <a:r>
              <a:rPr lang="hu-HU">
                <a:cs typeface="Calibri"/>
              </a:rPr>
              <a:t>Ezért kötik össze az emberek többsége a</a:t>
            </a:r>
            <a:r>
              <a:rPr lang="hu-HU" i="1">
                <a:cs typeface="Calibri"/>
              </a:rPr>
              <a:t> számítógépeket az előre meghatározott szabályok szerinti működéssel </a:t>
            </a:r>
            <a:r>
              <a:rPr lang="hu-HU">
                <a:cs typeface="Calibri"/>
              </a:rPr>
              <a:t>(kivéve, aki kifejezetten gépi tanulással foglalkozik).</a:t>
            </a:r>
            <a:endParaRPr lang="en-US" dirty="0">
              <a:cs typeface="Calibri"/>
            </a:endParaRPr>
          </a:p>
        </p:txBody>
      </p:sp>
      <p:sp>
        <p:nvSpPr>
          <p:cNvPr id="4" name="Slide Number Placeholder 3"/>
          <p:cNvSpPr>
            <a:spLocks noGrp="1"/>
          </p:cNvSpPr>
          <p:nvPr>
            <p:ph type="sldNum" sz="quarter" idx="5"/>
          </p:nvPr>
        </p:nvSpPr>
        <p:spPr/>
        <p:txBody>
          <a:bodyPr/>
          <a:lstStyle/>
          <a:p>
            <a:fld id="{6754EF61-9169-4FDE-A4C5-CA8EF7DFD4A6}" type="slidenum">
              <a:rPr lang="en-US"/>
              <a:t>10</a:t>
            </a:fld>
            <a:endParaRPr lang="en-US"/>
          </a:p>
        </p:txBody>
      </p:sp>
    </p:spTree>
    <p:extLst>
      <p:ext uri="{BB962C8B-B14F-4D97-AF65-F5344CB8AC3E}">
        <p14:creationId xmlns:p14="http://schemas.microsoft.com/office/powerpoint/2010/main" val="224030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Azonban ennek ellenére az 1943-as elméleti alapok alapján is dolgoztak a mesterséges neuronok gyakorlati hasznosíthatóságával, lásd Rosenblatt 1952-ben Perceptron nevű gépet épített elektronikai áramkörökből.</a:t>
            </a:r>
          </a:p>
          <a:p>
            <a:r>
              <a:rPr lang="hu-HU"/>
              <a:t>https://americanhistory.si.edu/collections/search/object/nmah_334414</a:t>
            </a:r>
            <a:r>
              <a:rPr lang="en-US"/>
              <a:t>;</a:t>
            </a:r>
          </a:p>
          <a:p>
            <a:r>
              <a:rPr lang="hu-HU"/>
              <a:t>https://apps.dtic.mil/sti/citations/AD0236965</a:t>
            </a:r>
          </a:p>
        </p:txBody>
      </p:sp>
      <p:sp>
        <p:nvSpPr>
          <p:cNvPr id="4" name="Slide Number Placeholder 3"/>
          <p:cNvSpPr>
            <a:spLocks noGrp="1"/>
          </p:cNvSpPr>
          <p:nvPr>
            <p:ph type="sldNum" sz="quarter" idx="5"/>
          </p:nvPr>
        </p:nvSpPr>
        <p:spPr/>
        <p:txBody>
          <a:bodyPr/>
          <a:lstStyle/>
          <a:p>
            <a:fld id="{08C5AB10-D3B7-4B68-AE25-36E3282BACBA}" type="slidenum">
              <a:rPr lang="hu-HU" smtClean="0"/>
              <a:t>11</a:t>
            </a:fld>
            <a:endParaRPr lang="hu-HU"/>
          </a:p>
        </p:txBody>
      </p:sp>
    </p:spTree>
    <p:extLst>
      <p:ext uri="{BB962C8B-B14F-4D97-AF65-F5344CB8AC3E}">
        <p14:creationId xmlns:p14="http://schemas.microsoft.com/office/powerpoint/2010/main" val="285589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cs typeface="Calibri"/>
              </a:rPr>
              <a:t>Bár ma számítógépen működnek a mesterséges neuronok, ez egy egészen más számítási paradigma</a:t>
            </a:r>
            <a:endParaRPr lang="hu-HU" dirty="0">
              <a:cs typeface="Calibri"/>
            </a:endParaRPr>
          </a:p>
        </p:txBody>
      </p:sp>
      <p:sp>
        <p:nvSpPr>
          <p:cNvPr id="4" name="Slide Number Placeholder 3"/>
          <p:cNvSpPr>
            <a:spLocks noGrp="1"/>
          </p:cNvSpPr>
          <p:nvPr>
            <p:ph type="sldNum" sz="quarter" idx="5"/>
          </p:nvPr>
        </p:nvSpPr>
        <p:spPr/>
        <p:txBody>
          <a:bodyPr/>
          <a:lstStyle/>
          <a:p>
            <a:fld id="{A6743B91-EE2F-4A4B-96B7-B339ED0B53C5}" type="slidenum">
              <a:rPr lang="hu-HU" smtClean="0"/>
              <a:t>12</a:t>
            </a:fld>
            <a:endParaRPr lang="hu-HU"/>
          </a:p>
        </p:txBody>
      </p:sp>
    </p:spTree>
    <p:extLst>
      <p:ext uri="{BB962C8B-B14F-4D97-AF65-F5344CB8AC3E}">
        <p14:creationId xmlns:p14="http://schemas.microsoft.com/office/powerpoint/2010/main" val="145180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Energiahatékonyságról:</a:t>
            </a:r>
            <a:endParaRPr lang="en-US">
              <a:hlinkClick r:id="rId3"/>
            </a:endParaRPr>
          </a:p>
          <a:p>
            <a:r>
              <a:rPr lang="en-US">
                <a:hlinkClick r:id="rId3"/>
              </a:rPr>
              <a:t>Geoffrey Hinton: https</a:t>
            </a:r>
            <a:r>
              <a:rPr lang="en-US" dirty="0">
                <a:hlinkClick r:id="rId3"/>
              </a:rPr>
              <a:t>://www.youtube.com/watch?v</a:t>
            </a:r>
            <a:r>
              <a:rPr lang="en-US">
                <a:hlinkClick r:id="rId3"/>
              </a:rPr>
              <a:t>=rGgGOccMEiY</a:t>
            </a:r>
            <a:endParaRPr lang="en-US"/>
          </a:p>
          <a:p>
            <a:endParaRPr lang="en-US"/>
          </a:p>
          <a:p>
            <a:r>
              <a:rPr lang="en-US"/>
              <a:t>Neurális háló vizualizáció:</a:t>
            </a:r>
          </a:p>
          <a:p>
            <a:r>
              <a:rPr lang="en-US"/>
              <a:t>1. viszonylag egyszerű példa: Miként működik belül egy ilyen “mesterséges neuron”?</a:t>
            </a:r>
          </a:p>
          <a:p>
            <a:r>
              <a:rPr lang="en-US"/>
              <a:t>Van egy bemeneti neuron és egy kimeneti neuron, a kettőt egyetlen “súly” köti össze.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 bemeneti érték a pötty “vízszintes pozíciója”, koordinátája, a kimenet a pötty színe (-1 vagy +1).</a:t>
            </a:r>
          </a:p>
          <a:p>
            <a:endParaRPr lang="en-US"/>
          </a:p>
          <a:p>
            <a:r>
              <a:rPr lang="en-US"/>
              <a:t>Véletlenszerű indulási súly és biasszal kezdünk, jobb oldalon azt látjuk, hogy ezen induláskori állapot alapján nem jól tippelné meg a pöttyök koordinátái alapján a színüket, azaz az értéküket, pedig könnyen elválaszthatóak.</a:t>
            </a:r>
          </a:p>
          <a:p>
            <a:r>
              <a:rPr lang="en-US"/>
              <a:t>Ezt mutatja a magas LOSS, azaz hibaérték, pl. 100-ból 20-t talált csak el a kezdeti állapot alapján.</a:t>
            </a:r>
          </a:p>
          <a:p>
            <a:endParaRPr lang="en-US"/>
          </a:p>
          <a:p>
            <a:r>
              <a:rPr lang="en-US"/>
              <a:t>Egy léptetés = azaz egy-egy tanítási ciklus lefuttatása az összes tanítási adaton: adatpontonként k</a:t>
            </a:r>
            <a:r>
              <a:rPr lang="en-US" b="0"/>
              <a:t>iszámolják a hibát, és </a:t>
            </a:r>
            <a:r>
              <a:rPr lang="en-US" b="0" i="1"/>
              <a:t>tanulnak belőle</a:t>
            </a:r>
            <a:r>
              <a:rPr lang="en-US" b="0"/>
              <a:t>:  mennyire és milyen irányban kell módosítani a paramétereket, hogy jobban megtippelje?</a:t>
            </a:r>
          </a:p>
          <a:p>
            <a:r>
              <a:rPr lang="en-US" b="0"/>
              <a:t>És ezt addig kell ismételgetni, amíg a végeredmény nem közelít a gyakorlatban elvárt értékekhez.</a:t>
            </a:r>
          </a:p>
          <a:p>
            <a:r>
              <a:rPr lang="en-US" b="0"/>
              <a:t>Amíg csökken ez a “teszt” HIBA, addig javul a neurális háló.</a:t>
            </a:r>
          </a:p>
          <a:p>
            <a:endParaRPr lang="en-US" b="0"/>
          </a:p>
          <a:p>
            <a:r>
              <a:rPr lang="en-US" b="0"/>
              <a:t>Min múlik, hogy ez a javulás meddig tart, </a:t>
            </a:r>
            <a:r>
              <a:rPr lang="en-US" b="1"/>
              <a:t>mire használható</a:t>
            </a:r>
            <a:r>
              <a:rPr lang="en-US" b="0"/>
              <a:t>?</a:t>
            </a:r>
          </a:p>
          <a:p>
            <a:r>
              <a:rPr lang="en-US" b="0"/>
              <a:t>- a háló megfelelő felépítésén</a:t>
            </a:r>
          </a:p>
          <a:p>
            <a:r>
              <a:rPr lang="en-US" b="0"/>
              <a:t>- a tanítási adatok mennyiségén és minőségén (a “valódi adatokhoz” való viszonyán)</a:t>
            </a:r>
          </a:p>
          <a:p>
            <a:r>
              <a:rPr lang="en-US" b="0"/>
              <a:t>Például ez a háló sok mindenre nem alkalmas, túl egyszerű.</a:t>
            </a:r>
          </a:p>
          <a:p>
            <a:endParaRPr lang="en-US" b="0"/>
          </a:p>
          <a:p>
            <a:r>
              <a:rPr lang="en-US" b="0"/>
              <a:t>Ha </a:t>
            </a:r>
            <a:r>
              <a:rPr lang="en-US" b="1"/>
              <a:t>több neuront </a:t>
            </a:r>
            <a:r>
              <a:rPr lang="en-US" b="0"/>
              <a:t>teszünk, ún. láthatatlan réteget, és olyan </a:t>
            </a:r>
            <a:r>
              <a:rPr lang="en-US" b="1"/>
              <a:t>bonyolultabb átviteli függvényt </a:t>
            </a:r>
            <a:r>
              <a:rPr lang="en-US" b="0"/>
              <a:t>(nem lineárisat), ettől nem csak mélytanulási hálónak kezdhetjük nevezni, de már jóval összetettebb osztályozási feladatokat is el tud végezni.</a:t>
            </a:r>
          </a:p>
          <a:p>
            <a:r>
              <a:rPr lang="en-US" b="0"/>
              <a:t>Nézzünk meg erre egy másik példát: plusz három réteg, rétegenként több neuron, ezer tanulási ciklussal már egész jól (85%) közelít egy spirálhoz.</a:t>
            </a:r>
          </a:p>
          <a:p>
            <a:r>
              <a:rPr lang="en-US" b="0"/>
              <a:t>Látni fogjuk, hogy az újfajta eszközök a nyelvi tanulásnál </a:t>
            </a:r>
            <a:r>
              <a:rPr lang="en-US" b="1"/>
              <a:t>komplex hálózatokba </a:t>
            </a:r>
            <a:r>
              <a:rPr lang="en-US" b="0"/>
              <a:t>rakott </a:t>
            </a:r>
            <a:r>
              <a:rPr lang="en-US" b="1"/>
              <a:t>több milliárd ilyen neuronra </a:t>
            </a:r>
            <a:r>
              <a:rPr lang="en-US" b="0"/>
              <a:t>épülnek.</a:t>
            </a:r>
          </a:p>
        </p:txBody>
      </p:sp>
      <p:sp>
        <p:nvSpPr>
          <p:cNvPr id="4" name="Slide Number Placeholder 3"/>
          <p:cNvSpPr>
            <a:spLocks noGrp="1"/>
          </p:cNvSpPr>
          <p:nvPr>
            <p:ph type="sldNum" sz="quarter" idx="5"/>
          </p:nvPr>
        </p:nvSpPr>
        <p:spPr/>
        <p:txBody>
          <a:bodyPr/>
          <a:lstStyle/>
          <a:p>
            <a:fld id="{6754EF61-9169-4FDE-A4C5-CA8EF7DFD4A6}" type="slidenum">
              <a:rPr lang="en-US"/>
              <a:t>13</a:t>
            </a:fld>
            <a:endParaRPr lang="en-US"/>
          </a:p>
        </p:txBody>
      </p:sp>
    </p:spTree>
    <p:extLst>
      <p:ext uri="{BB962C8B-B14F-4D97-AF65-F5344CB8AC3E}">
        <p14:creationId xmlns:p14="http://schemas.microsoft.com/office/powerpoint/2010/main" val="133565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14</a:t>
            </a:fld>
            <a:endParaRPr lang="hu-HU"/>
          </a:p>
        </p:txBody>
      </p:sp>
    </p:spTree>
    <p:extLst>
      <p:ext uri="{BB962C8B-B14F-4D97-AF65-F5344CB8AC3E}">
        <p14:creationId xmlns:p14="http://schemas.microsoft.com/office/powerpoint/2010/main" val="265004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284163"/>
            <a:ext cx="4883150" cy="2747962"/>
          </a:xfrm>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15</a:t>
            </a:fld>
            <a:endParaRPr lang="hu-HU"/>
          </a:p>
        </p:txBody>
      </p:sp>
    </p:spTree>
    <p:extLst>
      <p:ext uri="{BB962C8B-B14F-4D97-AF65-F5344CB8AC3E}">
        <p14:creationId xmlns:p14="http://schemas.microsoft.com/office/powerpoint/2010/main" val="314204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284163"/>
            <a:ext cx="4883150" cy="2747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16</a:t>
            </a:fld>
            <a:endParaRPr lang="hu-HU"/>
          </a:p>
        </p:txBody>
      </p:sp>
    </p:spTree>
    <p:extLst>
      <p:ext uri="{BB962C8B-B14F-4D97-AF65-F5344CB8AC3E}">
        <p14:creationId xmlns:p14="http://schemas.microsoft.com/office/powerpoint/2010/main" val="77284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Csak néhány példa egy-két hétköznapi nyelvtechnológiai felhasználásra</a:t>
            </a:r>
          </a:p>
          <a:p>
            <a:r>
              <a:rPr lang="en-US"/>
              <a:t>Milyen ragozási formák érvényesek az egyes felsorolt kifejezések esetén?</a:t>
            </a:r>
          </a:p>
          <a:p>
            <a:r>
              <a:rPr lang="en-US"/>
              <a:t>Miként lehet felismerni és korrigálni egy-egy </a:t>
            </a:r>
            <a:r>
              <a:rPr lang="en-US" b="1"/>
              <a:t>helyesírási hibát </a:t>
            </a:r>
            <a:r>
              <a:rPr lang="en-US"/>
              <a:t>könnyen </a:t>
            </a:r>
            <a:r>
              <a:rPr lang="en-US" b="1"/>
              <a:t>kereshető minta alapján</a:t>
            </a:r>
            <a:r>
              <a:rPr lang="en-US"/>
              <a:t>?</a:t>
            </a:r>
          </a:p>
          <a:p>
            <a:endParaRPr lang="en-US"/>
          </a:p>
          <a:p>
            <a:r>
              <a:rPr lang="en-US"/>
              <a:t>stopszavak: névelők, névmások stb.</a:t>
            </a:r>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17</a:t>
            </a:fld>
            <a:endParaRPr lang="hu-HU"/>
          </a:p>
        </p:txBody>
      </p:sp>
    </p:spTree>
    <p:extLst>
      <p:ext uri="{BB962C8B-B14F-4D97-AF65-F5344CB8AC3E}">
        <p14:creationId xmlns:p14="http://schemas.microsoft.com/office/powerpoint/2010/main" val="353981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hu-HU"/>
              <a:t>(1) Az örökös a hagyatéki tartozásokért a hagyaték tárgyaival és azok hasznaival felel a hitelezőknek. Ha a követelés érvényesítésekor a hagyaték tárgyai vagy hasznai nincsenek az örökös birtokában, az örökös öröksége erejéig egyéb vagyonával is felel</a:t>
            </a:r>
          </a:p>
          <a:p>
            <a:r>
              <a:rPr lang="hu-HU"/>
              <a:t>(2) Azokat a vagyontárgyakat, amelyek nem kerültek az örökös birtokába, továbbá azokat a követeléseket és egyéb jogokat,</a:t>
            </a:r>
          </a:p>
          <a:p>
            <a:r>
              <a:rPr lang="hu-HU"/>
              <a:t>amelyek nem voltak érvényesíthetők, valamint az átvett vagyontárgyak meg nem levő hasznait annyiban lehet az örökös felelőssége megállapításánál figyelembe venni, amennyiben az örökös ezektől neki felróható okból esett el</a:t>
            </a:r>
          </a:p>
          <a:p>
            <a:r>
              <a:rPr lang="hu-HU"/>
              <a:t>(3) Az örökös a hagyatéki költségekért és a hagyatéki eljárás költségeiért saját vagyonával is felel</a:t>
            </a:r>
          </a:p>
          <a:p>
            <a:r>
              <a:rPr lang="hu-HU"/>
              <a:t>(4) A házastárs a haszonélvezetével terhelt vagyonból tűrni köteles a hitelezők követeléseinek kielégítését, a hagyományon és a meghagyáson alapuló követelések kivételével</a:t>
            </a:r>
            <a:r>
              <a:rPr lang="en-US"/>
              <a:t>.”</a:t>
            </a:r>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18</a:t>
            </a:fld>
            <a:endParaRPr lang="hu-HU"/>
          </a:p>
        </p:txBody>
      </p:sp>
    </p:spTree>
    <p:extLst>
      <p:ext uri="{BB962C8B-B14F-4D97-AF65-F5344CB8AC3E}">
        <p14:creationId xmlns:p14="http://schemas.microsoft.com/office/powerpoint/2010/main" val="31712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19</a:t>
            </a:fld>
            <a:endParaRPr lang="hu-HU"/>
          </a:p>
        </p:txBody>
      </p:sp>
    </p:spTree>
    <p:extLst>
      <p:ext uri="{BB962C8B-B14F-4D97-AF65-F5344CB8AC3E}">
        <p14:creationId xmlns:p14="http://schemas.microsoft.com/office/powerpoint/2010/main" val="206062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Fogalmi keretek: a mesterséges intelligencia, gépi tanulás és a nyelvi feldolgozó eszközök. - Röviden az NLP és AI fejlődéséről, példákkal: szabályalapú rendszerektől a nagy nyelvi modellek prompt-alapú feladatkiadásáig</a:t>
            </a:r>
            <a:br>
              <a:rPr lang="en-US">
                <a:cs typeface="+mn-lt"/>
              </a:rPr>
            </a:br>
            <a:r>
              <a:rPr lang="en-US"/>
              <a:t> - A jogászi NLP alkalmazásokról elméletben (főbb típusok)</a:t>
            </a:r>
            <a:br>
              <a:rPr lang="en-US">
                <a:cs typeface="+mn-lt"/>
              </a:rPr>
            </a:br>
            <a:r>
              <a:rPr lang="en-US"/>
              <a:t> - Néhány NLP alkalmazás működésének, korlátainak bemutatása</a:t>
            </a:r>
            <a:endParaRPr lang="en-US">
              <a:cs typeface="Calibri"/>
            </a:endParaRPr>
          </a:p>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a:t>
            </a:fld>
            <a:endParaRPr lang="hu-HU"/>
          </a:p>
        </p:txBody>
      </p:sp>
    </p:spTree>
    <p:extLst>
      <p:ext uri="{BB962C8B-B14F-4D97-AF65-F5344CB8AC3E}">
        <p14:creationId xmlns:p14="http://schemas.microsoft.com/office/powerpoint/2010/main" val="97496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hu-HU"/>
              <a:t>explosion-féle Prodigy (betanítást segítő); költséges a tanítás, minél nagyobb szövegre, annál nehezebb</a:t>
            </a:r>
          </a:p>
        </p:txBody>
      </p:sp>
    </p:spTree>
    <p:extLst>
      <p:ext uri="{BB962C8B-B14F-4D97-AF65-F5344CB8AC3E}">
        <p14:creationId xmlns:p14="http://schemas.microsoft.com/office/powerpoint/2010/main" val="250172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5E4EF148-FBC6-4DD6-ABF3-6A23D57E2544}" type="slidenum">
              <a:rPr lang="hu-HU" smtClean="0"/>
              <a:t>21</a:t>
            </a:fld>
            <a:endParaRPr lang="hu-HU"/>
          </a:p>
        </p:txBody>
      </p:sp>
    </p:spTree>
    <p:extLst>
      <p:ext uri="{BB962C8B-B14F-4D97-AF65-F5344CB8AC3E}">
        <p14:creationId xmlns:p14="http://schemas.microsoft.com/office/powerpoint/2010/main" val="57063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22</a:t>
            </a:fld>
            <a:endParaRPr lang="hu-HU"/>
          </a:p>
        </p:txBody>
      </p:sp>
    </p:spTree>
    <p:extLst>
      <p:ext uri="{BB962C8B-B14F-4D97-AF65-F5344CB8AC3E}">
        <p14:creationId xmlns:p14="http://schemas.microsoft.com/office/powerpoint/2010/main" val="222193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23</a:t>
            </a:fld>
            <a:endParaRPr lang="hu-HU"/>
          </a:p>
        </p:txBody>
      </p:sp>
    </p:spTree>
    <p:extLst>
      <p:ext uri="{BB962C8B-B14F-4D97-AF65-F5344CB8AC3E}">
        <p14:creationId xmlns:p14="http://schemas.microsoft.com/office/powerpoint/2010/main" val="336976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24</a:t>
            </a:fld>
            <a:endParaRPr lang="hu-HU"/>
          </a:p>
        </p:txBody>
      </p:sp>
    </p:spTree>
    <p:extLst>
      <p:ext uri="{BB962C8B-B14F-4D97-AF65-F5344CB8AC3E}">
        <p14:creationId xmlns:p14="http://schemas.microsoft.com/office/powerpoint/2010/main" val="93648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25</a:t>
            </a:fld>
            <a:endParaRPr lang="hu-HU"/>
          </a:p>
        </p:txBody>
      </p:sp>
    </p:spTree>
    <p:extLst>
      <p:ext uri="{BB962C8B-B14F-4D97-AF65-F5344CB8AC3E}">
        <p14:creationId xmlns:p14="http://schemas.microsoft.com/office/powerpoint/2010/main" val="3714667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26</a:t>
            </a:fld>
            <a:endParaRPr lang="hu-HU"/>
          </a:p>
        </p:txBody>
      </p:sp>
    </p:spTree>
    <p:extLst>
      <p:ext uri="{BB962C8B-B14F-4D97-AF65-F5344CB8AC3E}">
        <p14:creationId xmlns:p14="http://schemas.microsoft.com/office/powerpoint/2010/main" val="392129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27</a:t>
            </a:fld>
            <a:endParaRPr lang="hu-HU"/>
          </a:p>
        </p:txBody>
      </p:sp>
    </p:spTree>
    <p:extLst>
      <p:ext uri="{BB962C8B-B14F-4D97-AF65-F5344CB8AC3E}">
        <p14:creationId xmlns:p14="http://schemas.microsoft.com/office/powerpoint/2010/main" val="3715993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28</a:t>
            </a:fld>
            <a:endParaRPr lang="hu-HU"/>
          </a:p>
        </p:txBody>
      </p:sp>
    </p:spTree>
    <p:extLst>
      <p:ext uri="{BB962C8B-B14F-4D97-AF65-F5344CB8AC3E}">
        <p14:creationId xmlns:p14="http://schemas.microsoft.com/office/powerpoint/2010/main" val="478365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29</a:t>
            </a:fld>
            <a:endParaRPr lang="hu-HU"/>
          </a:p>
        </p:txBody>
      </p:sp>
    </p:spTree>
    <p:extLst>
      <p:ext uri="{BB962C8B-B14F-4D97-AF65-F5344CB8AC3E}">
        <p14:creationId xmlns:p14="http://schemas.microsoft.com/office/powerpoint/2010/main" val="153843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"AI</a:t>
            </a:r>
            <a:r>
              <a:rPr lang="en-US">
                <a:cs typeface="Calibri"/>
              </a:rPr>
              <a:t>" fogalom</a:t>
            </a:r>
            <a:r>
              <a:rPr lang="hu-HU">
                <a:cs typeface="Calibri"/>
              </a:rPr>
              <a:t> innen ered, itt használták először olyan értelemben, mint ma</a:t>
            </a:r>
            <a:r>
              <a:rPr lang="en-US">
                <a:cs typeface="Calibri"/>
              </a:rPr>
              <a:t>: 1955 projektmeghatározás: </a:t>
            </a:r>
            <a:r>
              <a:rPr lang="en-US" dirty="0" err="1">
                <a:cs typeface="Calibri"/>
              </a:rPr>
              <a:t>emberi</a:t>
            </a:r>
            <a:r>
              <a:rPr lang="en-US" dirty="0">
                <a:cs typeface="Calibri"/>
              </a:rPr>
              <a:t> </a:t>
            </a:r>
            <a:r>
              <a:rPr lang="en-US" dirty="0" err="1">
                <a:cs typeface="Calibri"/>
              </a:rPr>
              <a:t>intelligencia</a:t>
            </a:r>
            <a:r>
              <a:rPr lang="en-US" dirty="0">
                <a:cs typeface="Calibri"/>
              </a:rPr>
              <a:t> </a:t>
            </a:r>
            <a:r>
              <a:rPr lang="en-US" dirty="0" err="1">
                <a:cs typeface="Calibri"/>
              </a:rPr>
              <a:t>utánzása</a:t>
            </a:r>
            <a:r>
              <a:rPr lang="en-US" dirty="0">
                <a:cs typeface="Calibri"/>
              </a:rPr>
              <a:t> </a:t>
            </a:r>
            <a:r>
              <a:rPr lang="en-US">
                <a:cs typeface="Calibri"/>
              </a:rPr>
              <a:t>mint célmeghatározás</a:t>
            </a:r>
            <a:endParaRPr lang="hu-HU">
              <a:cs typeface="Calibri"/>
            </a:endParaRPr>
          </a:p>
          <a:p>
            <a:r>
              <a:rPr lang="en-US"/>
              <a:t>https</a:t>
            </a:r>
            <a:r>
              <a:rPr lang="en-US" dirty="0"/>
              <a:t>://raysolomonoff.com/dartmouth/boxa/dart564props.pdf</a:t>
            </a:r>
            <a:endParaRPr lang="en-US"/>
          </a:p>
          <a:p>
            <a:r>
              <a:rPr lang="en-US" dirty="0">
                <a:cs typeface="Calibri"/>
              </a:rPr>
              <a:t>"</a:t>
            </a:r>
            <a:r>
              <a:rPr lang="en-US" dirty="0" err="1">
                <a:cs typeface="Calibri"/>
              </a:rPr>
              <a:t>Elviekben</a:t>
            </a:r>
            <a:r>
              <a:rPr lang="en-US" dirty="0">
                <a:cs typeface="Calibri"/>
              </a:rPr>
              <a:t> a </a:t>
            </a:r>
            <a:r>
              <a:rPr lang="en-US" dirty="0" err="1">
                <a:cs typeface="Calibri"/>
              </a:rPr>
              <a:t>tanulás</a:t>
            </a:r>
            <a:r>
              <a:rPr lang="en-US" dirty="0">
                <a:cs typeface="Calibri"/>
              </a:rPr>
              <a:t> </a:t>
            </a:r>
            <a:r>
              <a:rPr lang="en-US" dirty="0" err="1"/>
              <a:t>minden</a:t>
            </a:r>
            <a:r>
              <a:rPr lang="en-US" dirty="0"/>
              <a:t> </a:t>
            </a:r>
            <a:r>
              <a:rPr lang="en-US" dirty="0" err="1"/>
              <a:t>aspektusát</a:t>
            </a:r>
            <a:r>
              <a:rPr lang="en-US" dirty="0"/>
              <a:t> </a:t>
            </a:r>
            <a:r>
              <a:rPr lang="en-US" dirty="0" err="1">
                <a:cs typeface="Calibri"/>
              </a:rPr>
              <a:t>vagy</a:t>
            </a:r>
            <a:r>
              <a:rPr lang="en-US" dirty="0">
                <a:cs typeface="Calibri"/>
              </a:rPr>
              <a:t> </a:t>
            </a:r>
            <a:r>
              <a:rPr lang="en-US" dirty="0" err="1">
                <a:cs typeface="Calibri"/>
              </a:rPr>
              <a:t>az</a:t>
            </a:r>
            <a:r>
              <a:rPr lang="en-US" dirty="0">
                <a:cs typeface="Calibri"/>
              </a:rPr>
              <a:t> </a:t>
            </a:r>
            <a:r>
              <a:rPr lang="en-US" dirty="0" err="1">
                <a:cs typeface="Calibri"/>
              </a:rPr>
              <a:t>intelligencia</a:t>
            </a:r>
            <a:r>
              <a:rPr lang="en-US" dirty="0">
                <a:cs typeface="Calibri"/>
              </a:rPr>
              <a:t> </a:t>
            </a:r>
            <a:r>
              <a:rPr lang="en-US" dirty="0" err="1">
                <a:cs typeface="Calibri"/>
              </a:rPr>
              <a:t>bármely</a:t>
            </a:r>
            <a:r>
              <a:rPr lang="en-US" dirty="0">
                <a:cs typeface="Calibri"/>
              </a:rPr>
              <a:t> </a:t>
            </a:r>
            <a:r>
              <a:rPr lang="en-US" dirty="0" err="1">
                <a:cs typeface="Calibri"/>
              </a:rPr>
              <a:t>más</a:t>
            </a:r>
            <a:r>
              <a:rPr lang="en-US" dirty="0">
                <a:cs typeface="Calibri"/>
              </a:rPr>
              <a:t> </a:t>
            </a:r>
            <a:r>
              <a:rPr lang="en-US" dirty="0" err="1">
                <a:cs typeface="Calibri"/>
              </a:rPr>
              <a:t>jellemzőjét</a:t>
            </a:r>
            <a:r>
              <a:rPr lang="en-US" dirty="0">
                <a:cs typeface="Calibri"/>
              </a:rPr>
              <a:t> le </a:t>
            </a:r>
            <a:r>
              <a:rPr lang="en-US" dirty="0" err="1">
                <a:cs typeface="Calibri"/>
              </a:rPr>
              <a:t>lehet</a:t>
            </a:r>
            <a:r>
              <a:rPr lang="en-US" dirty="0">
                <a:cs typeface="Calibri"/>
              </a:rPr>
              <a:t> </a:t>
            </a:r>
            <a:r>
              <a:rPr lang="en-US" dirty="0" err="1">
                <a:cs typeface="Calibri"/>
              </a:rPr>
              <a:t>írni</a:t>
            </a:r>
            <a:r>
              <a:rPr lang="en-US" dirty="0">
                <a:cs typeface="Calibri"/>
              </a:rPr>
              <a:t> </a:t>
            </a:r>
            <a:r>
              <a:rPr lang="en-US" dirty="0" err="1">
                <a:cs typeface="Calibri"/>
              </a:rPr>
              <a:t>olyan</a:t>
            </a:r>
            <a:r>
              <a:rPr lang="en-US" dirty="0">
                <a:cs typeface="Calibri"/>
              </a:rPr>
              <a:t> </a:t>
            </a:r>
            <a:r>
              <a:rPr lang="en-US" dirty="0" err="1">
                <a:cs typeface="Calibri"/>
              </a:rPr>
              <a:t>pontosan</a:t>
            </a:r>
            <a:r>
              <a:rPr lang="en-US" dirty="0">
                <a:cs typeface="Calibri"/>
              </a:rPr>
              <a:t>, </a:t>
            </a:r>
            <a:r>
              <a:rPr lang="en-US" dirty="0" err="1">
                <a:cs typeface="Calibri"/>
              </a:rPr>
              <a:t>hogy</a:t>
            </a:r>
            <a:r>
              <a:rPr lang="en-US" dirty="0">
                <a:cs typeface="Calibri"/>
              </a:rPr>
              <a:t> </a:t>
            </a:r>
            <a:r>
              <a:rPr lang="en-US" dirty="0" err="1">
                <a:cs typeface="Calibri"/>
              </a:rPr>
              <a:t>egy</a:t>
            </a:r>
            <a:r>
              <a:rPr lang="en-US" dirty="0">
                <a:cs typeface="Calibri"/>
              </a:rPr>
              <a:t> </a:t>
            </a:r>
            <a:r>
              <a:rPr lang="en-US" dirty="0" err="1">
                <a:cs typeface="Calibri"/>
              </a:rPr>
              <a:t>gép</a:t>
            </a:r>
            <a:r>
              <a:rPr lang="en-US" dirty="0">
                <a:cs typeface="Calibri"/>
              </a:rPr>
              <a:t> </a:t>
            </a:r>
            <a:r>
              <a:rPr lang="en-US" dirty="0" err="1">
                <a:cs typeface="Calibri"/>
              </a:rPr>
              <a:t>utánozni</a:t>
            </a:r>
            <a:r>
              <a:rPr lang="en-US" dirty="0">
                <a:cs typeface="Calibri"/>
              </a:rPr>
              <a:t> </a:t>
            </a:r>
            <a:r>
              <a:rPr lang="en-US" dirty="0" err="1">
                <a:cs typeface="Calibri"/>
              </a:rPr>
              <a:t>tudja</a:t>
            </a:r>
            <a:r>
              <a:rPr lang="en-US" dirty="0">
                <a:cs typeface="Calibri"/>
              </a:rPr>
              <a:t> </a:t>
            </a:r>
            <a:r>
              <a:rPr lang="en-US" dirty="0" err="1">
                <a:cs typeface="Calibri"/>
              </a:rPr>
              <a:t>azt</a:t>
            </a:r>
            <a:r>
              <a:rPr lang="en-US" dirty="0">
                <a:cs typeface="Calibri"/>
              </a:rPr>
              <a:t>"</a:t>
            </a:r>
          </a:p>
          <a:p>
            <a:r>
              <a:rPr lang="en-US" dirty="0">
                <a:cs typeface="Calibri"/>
              </a:rPr>
              <a:t>"</a:t>
            </a:r>
            <a:r>
              <a:rPr lang="en-US" dirty="0" err="1">
                <a:cs typeface="Calibri"/>
              </a:rPr>
              <a:t>Megpróbáljuk</a:t>
            </a:r>
            <a:r>
              <a:rPr lang="en-US" dirty="0">
                <a:cs typeface="Calibri"/>
              </a:rPr>
              <a:t> </a:t>
            </a:r>
            <a:r>
              <a:rPr lang="en-US" dirty="0" err="1">
                <a:cs typeface="Calibri"/>
              </a:rPr>
              <a:t>kitalálni</a:t>
            </a:r>
            <a:r>
              <a:rPr lang="en-US" dirty="0">
                <a:cs typeface="Calibri"/>
              </a:rPr>
              <a:t>, </a:t>
            </a:r>
            <a:r>
              <a:rPr lang="en-US" dirty="0" err="1">
                <a:cs typeface="Calibri"/>
              </a:rPr>
              <a:t>hogy</a:t>
            </a:r>
            <a:r>
              <a:rPr lang="en-US" dirty="0">
                <a:cs typeface="Calibri"/>
              </a:rPr>
              <a:t> </a:t>
            </a:r>
          </a:p>
          <a:p>
            <a:pPr marL="171450" indent="-171450">
              <a:buFont typeface="Calibri"/>
              <a:buChar char="-"/>
            </a:pPr>
            <a:r>
              <a:rPr lang="en-US" err="1">
                <a:cs typeface="Calibri"/>
              </a:rPr>
              <a:t>miként</a:t>
            </a:r>
            <a:r>
              <a:rPr lang="en-US" dirty="0">
                <a:cs typeface="Calibri"/>
              </a:rPr>
              <a:t> </a:t>
            </a:r>
            <a:r>
              <a:rPr lang="en-US" err="1">
                <a:cs typeface="Calibri"/>
              </a:rPr>
              <a:t>vegyük</a:t>
            </a:r>
            <a:r>
              <a:rPr lang="en-US" dirty="0">
                <a:cs typeface="Calibri"/>
              </a:rPr>
              <a:t> </a:t>
            </a:r>
            <a:r>
              <a:rPr lang="en-US" err="1">
                <a:cs typeface="Calibri"/>
              </a:rPr>
              <a:t>rá</a:t>
            </a:r>
            <a:r>
              <a:rPr lang="en-US" dirty="0">
                <a:cs typeface="Calibri"/>
              </a:rPr>
              <a:t> a </a:t>
            </a:r>
            <a:r>
              <a:rPr lang="en-US" err="1">
                <a:cs typeface="Calibri"/>
              </a:rPr>
              <a:t>gépeket</a:t>
            </a:r>
            <a:r>
              <a:rPr lang="en-US" dirty="0">
                <a:cs typeface="Calibri"/>
              </a:rPr>
              <a:t> a </a:t>
            </a:r>
            <a:r>
              <a:rPr lang="en-US" err="1">
                <a:cs typeface="Calibri"/>
              </a:rPr>
              <a:t>nyelv</a:t>
            </a:r>
            <a:r>
              <a:rPr lang="en-US" dirty="0">
                <a:cs typeface="Calibri"/>
              </a:rPr>
              <a:t> </a:t>
            </a:r>
            <a:r>
              <a:rPr lang="en-US" err="1">
                <a:cs typeface="Calibri"/>
              </a:rPr>
              <a:t>használatára</a:t>
            </a:r>
            <a:r>
              <a:rPr lang="en-US" dirty="0">
                <a:cs typeface="Calibri"/>
              </a:rPr>
              <a:t>,</a:t>
            </a:r>
          </a:p>
          <a:p>
            <a:pPr marL="171450" indent="-171450">
              <a:buFont typeface="Calibri"/>
              <a:buChar char="-"/>
            </a:pPr>
            <a:r>
              <a:rPr lang="en-US" err="1">
                <a:cs typeface="Calibri"/>
              </a:rPr>
              <a:t>miként</a:t>
            </a:r>
            <a:r>
              <a:rPr lang="en-US" dirty="0">
                <a:cs typeface="Calibri"/>
              </a:rPr>
              <a:t> </a:t>
            </a:r>
            <a:r>
              <a:rPr lang="en-US" err="1">
                <a:cs typeface="Calibri"/>
              </a:rPr>
              <a:t>lehet</a:t>
            </a:r>
            <a:r>
              <a:rPr lang="en-US" dirty="0">
                <a:cs typeface="Calibri"/>
              </a:rPr>
              <a:t> </a:t>
            </a:r>
            <a:r>
              <a:rPr lang="en-US" err="1">
                <a:cs typeface="Calibri"/>
              </a:rPr>
              <a:t>velük</a:t>
            </a:r>
            <a:r>
              <a:rPr lang="en-US" dirty="0">
                <a:cs typeface="Calibri"/>
              </a:rPr>
              <a:t> </a:t>
            </a:r>
            <a:r>
              <a:rPr lang="en-US" err="1">
                <a:cs typeface="Calibri"/>
              </a:rPr>
              <a:t>olyan</a:t>
            </a:r>
            <a:r>
              <a:rPr lang="en-US" dirty="0">
                <a:cs typeface="Calibri"/>
              </a:rPr>
              <a:t> </a:t>
            </a:r>
            <a:r>
              <a:rPr lang="en-US" err="1">
                <a:cs typeface="Calibri"/>
              </a:rPr>
              <a:t>absztrakciókat</a:t>
            </a:r>
            <a:r>
              <a:rPr lang="en-US" dirty="0">
                <a:cs typeface="Calibri"/>
              </a:rPr>
              <a:t> </a:t>
            </a:r>
            <a:r>
              <a:rPr lang="en-US" err="1">
                <a:cs typeface="Calibri"/>
              </a:rPr>
              <a:t>és</a:t>
            </a:r>
            <a:r>
              <a:rPr lang="en-US" dirty="0">
                <a:cs typeface="Calibri"/>
              </a:rPr>
              <a:t> </a:t>
            </a:r>
            <a:r>
              <a:rPr lang="en-US" err="1">
                <a:cs typeface="Calibri"/>
              </a:rPr>
              <a:t>fogalmakat</a:t>
            </a:r>
            <a:r>
              <a:rPr lang="en-US" dirty="0">
                <a:cs typeface="Calibri"/>
              </a:rPr>
              <a:t> </a:t>
            </a:r>
            <a:r>
              <a:rPr lang="en-US" err="1">
                <a:cs typeface="Calibri"/>
              </a:rPr>
              <a:t>képezni</a:t>
            </a:r>
            <a:r>
              <a:rPr lang="en-US" dirty="0">
                <a:cs typeface="Calibri"/>
              </a:rPr>
              <a:t>, </a:t>
            </a:r>
            <a:r>
              <a:rPr lang="en-US" err="1">
                <a:cs typeface="Calibri"/>
              </a:rPr>
              <a:t>illetve</a:t>
            </a:r>
            <a:r>
              <a:rPr lang="en-US" dirty="0">
                <a:cs typeface="Calibri"/>
              </a:rPr>
              <a:t> </a:t>
            </a:r>
            <a:r>
              <a:rPr lang="en-US" err="1">
                <a:cs typeface="Calibri"/>
              </a:rPr>
              <a:t>miként</a:t>
            </a:r>
            <a:r>
              <a:rPr lang="en-US" dirty="0">
                <a:cs typeface="Calibri"/>
              </a:rPr>
              <a:t> </a:t>
            </a:r>
            <a:r>
              <a:rPr lang="en-US" err="1">
                <a:cs typeface="Calibri"/>
              </a:rPr>
              <a:t>lehet</a:t>
            </a:r>
            <a:r>
              <a:rPr lang="en-US" dirty="0">
                <a:cs typeface="Calibri"/>
              </a:rPr>
              <a:t> </a:t>
            </a:r>
            <a:r>
              <a:rPr lang="en-US" err="1">
                <a:cs typeface="Calibri"/>
              </a:rPr>
              <a:t>velük</a:t>
            </a:r>
            <a:r>
              <a:rPr lang="en-US" dirty="0">
                <a:cs typeface="Calibri"/>
              </a:rPr>
              <a:t> </a:t>
            </a:r>
            <a:r>
              <a:rPr lang="en-US" err="1">
                <a:cs typeface="Calibri"/>
              </a:rPr>
              <a:t>olyan</a:t>
            </a:r>
            <a:r>
              <a:rPr lang="en-US" dirty="0">
                <a:cs typeface="Calibri"/>
              </a:rPr>
              <a:t> </a:t>
            </a:r>
            <a:r>
              <a:rPr lang="en-US" err="1">
                <a:cs typeface="Calibri"/>
              </a:rPr>
              <a:t>problémákat</a:t>
            </a:r>
            <a:r>
              <a:rPr lang="en-US" dirty="0">
                <a:cs typeface="Calibri"/>
              </a:rPr>
              <a:t> </a:t>
            </a:r>
            <a:r>
              <a:rPr lang="en-US" err="1">
                <a:cs typeface="Calibri"/>
              </a:rPr>
              <a:t>megoldani</a:t>
            </a:r>
            <a:r>
              <a:rPr lang="en-US" dirty="0">
                <a:cs typeface="Calibri"/>
              </a:rPr>
              <a:t>, </a:t>
            </a:r>
            <a:r>
              <a:rPr lang="en-US" err="1">
                <a:cs typeface="Calibri"/>
              </a:rPr>
              <a:t>amelyekhez</a:t>
            </a:r>
            <a:r>
              <a:rPr lang="en-US" dirty="0">
                <a:cs typeface="Calibri"/>
              </a:rPr>
              <a:t> </a:t>
            </a:r>
            <a:r>
              <a:rPr lang="en-US" err="1">
                <a:cs typeface="Calibri"/>
              </a:rPr>
              <a:t>jelenleg</a:t>
            </a:r>
            <a:r>
              <a:rPr lang="en-US" dirty="0">
                <a:cs typeface="Calibri"/>
              </a:rPr>
              <a:t> </a:t>
            </a:r>
            <a:r>
              <a:rPr lang="en-US" err="1">
                <a:cs typeface="Calibri"/>
              </a:rPr>
              <a:t>elengedhetetlen</a:t>
            </a:r>
            <a:r>
              <a:rPr lang="en-US" dirty="0">
                <a:cs typeface="Calibri"/>
              </a:rPr>
              <a:t> </a:t>
            </a:r>
            <a:r>
              <a:rPr lang="en-US" err="1">
                <a:cs typeface="Calibri"/>
              </a:rPr>
              <a:t>az</a:t>
            </a:r>
            <a:r>
              <a:rPr lang="en-US" dirty="0">
                <a:cs typeface="Calibri"/>
              </a:rPr>
              <a:t> ember, </a:t>
            </a:r>
            <a:r>
              <a:rPr lang="en-US" err="1">
                <a:cs typeface="Calibri"/>
              </a:rPr>
              <a:t>és</a:t>
            </a:r>
            <a:r>
              <a:rPr lang="en-US" dirty="0">
                <a:cs typeface="Calibri"/>
              </a:rPr>
              <a:t> </a:t>
            </a:r>
            <a:endParaRPr lang="en-US">
              <a:cs typeface="Calibri"/>
            </a:endParaRPr>
          </a:p>
          <a:p>
            <a:pPr marL="171450" indent="-171450">
              <a:buFont typeface="Calibri"/>
              <a:buChar char="-"/>
            </a:pPr>
            <a:r>
              <a:rPr lang="en-US" dirty="0" err="1">
                <a:cs typeface="Calibri"/>
              </a:rPr>
              <a:t>miként</a:t>
            </a:r>
            <a:r>
              <a:rPr lang="en-US" dirty="0">
                <a:cs typeface="Calibri"/>
              </a:rPr>
              <a:t> </a:t>
            </a:r>
            <a:r>
              <a:rPr lang="en-US" dirty="0" err="1">
                <a:cs typeface="Calibri"/>
              </a:rPr>
              <a:t>javíthatják</a:t>
            </a:r>
            <a:r>
              <a:rPr lang="en-US" dirty="0">
                <a:cs typeface="Calibri"/>
              </a:rPr>
              <a:t> </a:t>
            </a:r>
            <a:r>
              <a:rPr lang="en-US" dirty="0" err="1">
                <a:cs typeface="Calibri"/>
              </a:rPr>
              <a:t>magukat</a:t>
            </a:r>
            <a:r>
              <a:rPr lang="en-US" dirty="0">
                <a:cs typeface="Calibri"/>
              </a:rPr>
              <a:t>."</a:t>
            </a:r>
          </a:p>
          <a:p>
            <a:r>
              <a:rPr lang="en-US" err="1">
                <a:cs typeface="Calibri"/>
              </a:rPr>
              <a:t>Tehát</a:t>
            </a:r>
            <a:r>
              <a:rPr lang="en-US" dirty="0">
                <a:cs typeface="Calibri"/>
              </a:rPr>
              <a:t> </a:t>
            </a:r>
            <a:r>
              <a:rPr lang="en-US" err="1">
                <a:cs typeface="Calibri"/>
              </a:rPr>
              <a:t>az</a:t>
            </a:r>
            <a:r>
              <a:rPr lang="en-US" dirty="0">
                <a:cs typeface="Calibri"/>
              </a:rPr>
              <a:t> AI </a:t>
            </a:r>
            <a:r>
              <a:rPr lang="en-US" err="1">
                <a:cs typeface="Calibri"/>
              </a:rPr>
              <a:t>kifejezésben</a:t>
            </a:r>
            <a:r>
              <a:rPr lang="en-US" dirty="0">
                <a:cs typeface="Calibri"/>
              </a:rPr>
              <a:t> a </a:t>
            </a:r>
            <a:r>
              <a:rPr lang="en-US" err="1">
                <a:cs typeface="Calibri"/>
              </a:rPr>
              <a:t>középpontban</a:t>
            </a:r>
            <a:r>
              <a:rPr lang="en-US" dirty="0">
                <a:cs typeface="Calibri"/>
              </a:rPr>
              <a:t> </a:t>
            </a:r>
            <a:r>
              <a:rPr lang="en-US" err="1">
                <a:cs typeface="Calibri"/>
              </a:rPr>
              <a:t>az</a:t>
            </a:r>
            <a:r>
              <a:rPr lang="en-US" dirty="0">
                <a:cs typeface="Calibri"/>
              </a:rPr>
              <a:t> "</a:t>
            </a:r>
            <a:r>
              <a:rPr lang="en-US" err="1">
                <a:cs typeface="Calibri"/>
              </a:rPr>
              <a:t>emberi</a:t>
            </a:r>
            <a:r>
              <a:rPr lang="en-US" dirty="0">
                <a:cs typeface="Calibri"/>
              </a:rPr>
              <a:t>" </a:t>
            </a:r>
            <a:r>
              <a:rPr lang="en-US" err="1">
                <a:cs typeface="Calibri"/>
              </a:rPr>
              <a:t>mivolt</a:t>
            </a:r>
            <a:r>
              <a:rPr lang="en-US" dirty="0">
                <a:cs typeface="Calibri"/>
              </a:rPr>
              <a:t> </a:t>
            </a:r>
            <a:r>
              <a:rPr lang="en-US" err="1">
                <a:cs typeface="Calibri"/>
              </a:rPr>
              <a:t>áll</a:t>
            </a:r>
            <a:r>
              <a:rPr lang="en-US" dirty="0">
                <a:cs typeface="Calibri"/>
              </a:rPr>
              <a:t>, </a:t>
            </a:r>
            <a:r>
              <a:rPr lang="en-US" err="1">
                <a:cs typeface="Calibri"/>
              </a:rPr>
              <a:t>és</a:t>
            </a:r>
            <a:r>
              <a:rPr lang="en-US" dirty="0">
                <a:cs typeface="Calibri"/>
              </a:rPr>
              <a:t> </a:t>
            </a:r>
            <a:r>
              <a:rPr lang="en-US" err="1">
                <a:cs typeface="Calibri"/>
              </a:rPr>
              <a:t>azt</a:t>
            </a:r>
            <a:r>
              <a:rPr lang="en-US" dirty="0">
                <a:cs typeface="Calibri"/>
              </a:rPr>
              <a:t> </a:t>
            </a:r>
            <a:r>
              <a:rPr lang="en-US" err="1">
                <a:cs typeface="Calibri"/>
              </a:rPr>
              <a:t>méricskéljük</a:t>
            </a:r>
            <a:r>
              <a:rPr lang="en-US" dirty="0">
                <a:cs typeface="Calibri"/>
              </a:rPr>
              <a:t> </a:t>
            </a:r>
            <a:r>
              <a:rPr lang="en-US">
                <a:cs typeface="Calibri"/>
              </a:rPr>
              <a:t>a gép képességeihez.</a:t>
            </a:r>
          </a:p>
          <a:p>
            <a:r>
              <a:rPr lang="en-US" i="1" dirty="0">
                <a:cs typeface="Calibri"/>
              </a:rPr>
              <a:t>Hol </a:t>
            </a:r>
            <a:r>
              <a:rPr lang="en-US" i="1" err="1">
                <a:cs typeface="Calibri"/>
              </a:rPr>
              <a:t>az</a:t>
            </a:r>
            <a:r>
              <a:rPr lang="en-US" i="1" dirty="0">
                <a:cs typeface="Calibri"/>
              </a:rPr>
              <a:t> a </a:t>
            </a:r>
            <a:r>
              <a:rPr lang="en-US" i="1" err="1">
                <a:cs typeface="Calibri"/>
              </a:rPr>
              <a:t>határ</a:t>
            </a:r>
            <a:r>
              <a:rPr lang="en-US" i="1" dirty="0">
                <a:cs typeface="Calibri"/>
              </a:rPr>
              <a:t>, </a:t>
            </a:r>
            <a:r>
              <a:rPr lang="en-US" i="1" err="1">
                <a:cs typeface="Calibri"/>
              </a:rPr>
              <a:t>ami</a:t>
            </a:r>
            <a:r>
              <a:rPr lang="en-US" i="1" dirty="0">
                <a:cs typeface="Calibri"/>
              </a:rPr>
              <a:t> </a:t>
            </a:r>
            <a:r>
              <a:rPr lang="en-US" i="1" err="1">
                <a:cs typeface="Calibri"/>
              </a:rPr>
              <a:t>nem</a:t>
            </a:r>
            <a:r>
              <a:rPr lang="en-US" i="1" dirty="0">
                <a:cs typeface="Calibri"/>
              </a:rPr>
              <a:t> </a:t>
            </a:r>
            <a:r>
              <a:rPr lang="en-US" i="1" err="1">
                <a:cs typeface="Calibri"/>
              </a:rPr>
              <a:t>gépesíthető</a:t>
            </a:r>
            <a:r>
              <a:rPr lang="en-US" i="1" dirty="0">
                <a:cs typeface="Calibri"/>
              </a:rPr>
              <a:t> </a:t>
            </a:r>
            <a:r>
              <a:rPr lang="en-US" i="1" err="1">
                <a:cs typeface="Calibri"/>
              </a:rPr>
              <a:t>és</a:t>
            </a:r>
            <a:r>
              <a:rPr lang="en-US" i="1" dirty="0">
                <a:cs typeface="Calibri"/>
              </a:rPr>
              <a:t> </a:t>
            </a:r>
            <a:r>
              <a:rPr lang="en-US" i="1" err="1">
                <a:cs typeface="Calibri"/>
              </a:rPr>
              <a:t>automatizálható</a:t>
            </a:r>
            <a:r>
              <a:rPr lang="en-US" i="1" dirty="0">
                <a:cs typeface="Calibri"/>
              </a:rPr>
              <a:t>? </a:t>
            </a:r>
            <a:r>
              <a:rPr lang="en-US" i="1" err="1">
                <a:cs typeface="Calibri"/>
              </a:rPr>
              <a:t>Miként</a:t>
            </a:r>
            <a:r>
              <a:rPr lang="en-US" i="1" dirty="0">
                <a:cs typeface="Calibri"/>
              </a:rPr>
              <a:t> </a:t>
            </a:r>
            <a:r>
              <a:rPr lang="en-US" i="1" err="1">
                <a:cs typeface="Calibri"/>
              </a:rPr>
              <a:t>tudjuk</a:t>
            </a:r>
            <a:r>
              <a:rPr lang="en-US" i="1" dirty="0">
                <a:cs typeface="Calibri"/>
              </a:rPr>
              <a:t> </a:t>
            </a:r>
            <a:r>
              <a:rPr lang="en-US" i="1" err="1">
                <a:cs typeface="Calibri"/>
              </a:rPr>
              <a:t>csökkenteni</a:t>
            </a:r>
            <a:r>
              <a:rPr lang="en-US" i="1" dirty="0">
                <a:cs typeface="Calibri"/>
              </a:rPr>
              <a:t> </a:t>
            </a:r>
            <a:r>
              <a:rPr lang="en-US" i="1" err="1">
                <a:cs typeface="Calibri"/>
              </a:rPr>
              <a:t>azt</a:t>
            </a:r>
            <a:r>
              <a:rPr lang="en-US" i="1" dirty="0">
                <a:cs typeface="Calibri"/>
              </a:rPr>
              <a:t> a </a:t>
            </a:r>
            <a:r>
              <a:rPr lang="en-US" i="1" err="1">
                <a:cs typeface="Calibri"/>
              </a:rPr>
              <a:t>területet</a:t>
            </a:r>
            <a:r>
              <a:rPr lang="en-US" i="1" dirty="0">
                <a:cs typeface="Calibri"/>
              </a:rPr>
              <a:t>, </a:t>
            </a:r>
            <a:r>
              <a:rPr lang="en-US" i="1" err="1">
                <a:cs typeface="Calibri"/>
              </a:rPr>
              <a:t>ahol</a:t>
            </a:r>
            <a:r>
              <a:rPr lang="en-US" i="1" dirty="0">
                <a:cs typeface="Calibri"/>
              </a:rPr>
              <a:t> </a:t>
            </a:r>
            <a:r>
              <a:rPr lang="en-US" i="1" err="1">
                <a:cs typeface="Calibri"/>
              </a:rPr>
              <a:t>ez</a:t>
            </a:r>
            <a:r>
              <a:rPr lang="en-US" i="1" dirty="0">
                <a:cs typeface="Calibri"/>
              </a:rPr>
              <a:t> </a:t>
            </a:r>
            <a:r>
              <a:rPr lang="en-US" i="1" err="1">
                <a:cs typeface="Calibri"/>
              </a:rPr>
              <a:t>nem</a:t>
            </a:r>
            <a:r>
              <a:rPr lang="en-US" i="1" dirty="0">
                <a:cs typeface="Calibri"/>
              </a:rPr>
              <a:t> </a:t>
            </a:r>
            <a:r>
              <a:rPr lang="en-US" i="1" err="1">
                <a:cs typeface="Calibri"/>
              </a:rPr>
              <a:t>lehetséges</a:t>
            </a:r>
            <a:r>
              <a:rPr lang="en-US" i="1" dirty="0">
                <a:cs typeface="Calibri"/>
              </a:rPr>
              <a:t>? </a:t>
            </a:r>
            <a:r>
              <a:rPr lang="en-US" i="1" err="1">
                <a:cs typeface="Calibri"/>
              </a:rPr>
              <a:t>Mitől</a:t>
            </a:r>
            <a:r>
              <a:rPr lang="en-US" i="1" dirty="0">
                <a:cs typeface="Calibri"/>
              </a:rPr>
              <a:t> </a:t>
            </a:r>
            <a:r>
              <a:rPr lang="en-US" i="1" err="1">
                <a:cs typeface="Calibri"/>
              </a:rPr>
              <a:t>tudjuk</a:t>
            </a:r>
            <a:r>
              <a:rPr lang="en-US" i="1" dirty="0">
                <a:cs typeface="Calibri"/>
              </a:rPr>
              <a:t> </a:t>
            </a:r>
            <a:r>
              <a:rPr lang="en-US" i="1" err="1">
                <a:cs typeface="Calibri"/>
              </a:rPr>
              <a:t>olcsóbbá</a:t>
            </a:r>
            <a:r>
              <a:rPr lang="en-US" i="1" dirty="0">
                <a:cs typeface="Calibri"/>
              </a:rPr>
              <a:t>, </a:t>
            </a:r>
            <a:r>
              <a:rPr lang="en-US" i="1" err="1">
                <a:cs typeface="Calibri"/>
              </a:rPr>
              <a:t>általánosabbá</a:t>
            </a:r>
            <a:r>
              <a:rPr lang="en-US" i="1" dirty="0">
                <a:cs typeface="Calibri"/>
              </a:rPr>
              <a:t> </a:t>
            </a:r>
            <a:r>
              <a:rPr lang="en-US" i="1" err="1">
                <a:cs typeface="Calibri"/>
              </a:rPr>
              <a:t>tenni</a:t>
            </a:r>
            <a:r>
              <a:rPr lang="en-US" i="1" dirty="0">
                <a:cs typeface="Calibri"/>
              </a:rPr>
              <a:t> </a:t>
            </a:r>
            <a:r>
              <a:rPr lang="en-US" i="1" err="1">
                <a:cs typeface="Calibri"/>
              </a:rPr>
              <a:t>azt</a:t>
            </a:r>
            <a:r>
              <a:rPr lang="en-US" i="1" dirty="0">
                <a:cs typeface="Calibri"/>
              </a:rPr>
              <a:t>, </a:t>
            </a:r>
            <a:r>
              <a:rPr lang="en-US" i="1" err="1">
                <a:cs typeface="Calibri"/>
              </a:rPr>
              <a:t>ahol</a:t>
            </a:r>
            <a:r>
              <a:rPr lang="en-US" i="1" dirty="0">
                <a:cs typeface="Calibri"/>
              </a:rPr>
              <a:t> </a:t>
            </a:r>
            <a:r>
              <a:rPr lang="en-US" i="1" err="1">
                <a:cs typeface="Calibri"/>
              </a:rPr>
              <a:t>mindez</a:t>
            </a:r>
            <a:r>
              <a:rPr lang="en-US" i="1" dirty="0">
                <a:cs typeface="Calibri"/>
              </a:rPr>
              <a:t> </a:t>
            </a:r>
            <a:r>
              <a:rPr lang="en-US" i="1" err="1">
                <a:cs typeface="Calibri"/>
              </a:rPr>
              <a:t>már</a:t>
            </a:r>
            <a:r>
              <a:rPr lang="en-US" i="1" dirty="0">
                <a:cs typeface="Calibri"/>
              </a:rPr>
              <a:t> </a:t>
            </a:r>
            <a:r>
              <a:rPr lang="en-US" i="1" err="1">
                <a:cs typeface="Calibri"/>
              </a:rPr>
              <a:t>lehetséges</a:t>
            </a:r>
            <a:r>
              <a:rPr lang="en-US" i="1" dirty="0">
                <a:cs typeface="Calibri"/>
              </a:rPr>
              <a:t>?</a:t>
            </a:r>
            <a:endParaRPr lang="en-US" i="1"/>
          </a:p>
          <a:p>
            <a:r>
              <a:rPr lang="en-US" dirty="0" err="1">
                <a:cs typeface="Calibri"/>
              </a:rPr>
              <a:t>Bár</a:t>
            </a:r>
            <a:r>
              <a:rPr lang="en-US" dirty="0">
                <a:cs typeface="Calibri"/>
              </a:rPr>
              <a:t> a </a:t>
            </a:r>
            <a:r>
              <a:rPr lang="en-US" dirty="0" err="1">
                <a:cs typeface="Calibri"/>
              </a:rPr>
              <a:t>megvalósítását</a:t>
            </a:r>
            <a:r>
              <a:rPr lang="en-US" dirty="0">
                <a:cs typeface="Calibri"/>
              </a:rPr>
              <a:t> </a:t>
            </a:r>
            <a:r>
              <a:rPr lang="en-US" dirty="0" err="1">
                <a:cs typeface="Calibri"/>
              </a:rPr>
              <a:t>illetően</a:t>
            </a:r>
            <a:r>
              <a:rPr lang="en-US" dirty="0">
                <a:cs typeface="Calibri"/>
              </a:rPr>
              <a:t> </a:t>
            </a:r>
            <a:r>
              <a:rPr lang="en-US" dirty="0" err="1">
                <a:cs typeface="Calibri"/>
              </a:rPr>
              <a:t>informatikai</a:t>
            </a:r>
            <a:r>
              <a:rPr lang="en-US" dirty="0">
                <a:cs typeface="Calibri"/>
              </a:rPr>
              <a:t> </a:t>
            </a:r>
            <a:r>
              <a:rPr lang="en-US" dirty="0" err="1">
                <a:cs typeface="Calibri"/>
              </a:rPr>
              <a:t>diszciplína</a:t>
            </a:r>
            <a:r>
              <a:rPr lang="en-US" dirty="0">
                <a:cs typeface="Calibri"/>
              </a:rPr>
              <a:t> </a:t>
            </a:r>
            <a:r>
              <a:rPr lang="en-US" dirty="0" err="1">
                <a:cs typeface="Calibri"/>
              </a:rPr>
              <a:t>és</a:t>
            </a:r>
            <a:r>
              <a:rPr lang="en-US" dirty="0">
                <a:cs typeface="Calibri"/>
              </a:rPr>
              <a:t> </a:t>
            </a:r>
            <a:r>
              <a:rPr lang="en-US" dirty="0" err="1">
                <a:cs typeface="Calibri"/>
              </a:rPr>
              <a:t>mérnöki</a:t>
            </a:r>
            <a:r>
              <a:rPr lang="en-US" dirty="0">
                <a:cs typeface="Calibri"/>
              </a:rPr>
              <a:t> </a:t>
            </a:r>
            <a:r>
              <a:rPr lang="en-US" dirty="0" err="1">
                <a:cs typeface="Calibri"/>
              </a:rPr>
              <a:t>feladatokká</a:t>
            </a:r>
            <a:r>
              <a:rPr lang="en-US" dirty="0">
                <a:cs typeface="Calibri"/>
              </a:rPr>
              <a:t> </a:t>
            </a:r>
            <a:r>
              <a:rPr lang="en-US" dirty="0" err="1">
                <a:cs typeface="Calibri"/>
              </a:rPr>
              <a:t>bontható</a:t>
            </a:r>
            <a:r>
              <a:rPr lang="en-US" dirty="0">
                <a:cs typeface="Calibri"/>
              </a:rPr>
              <a:t>, de </a:t>
            </a:r>
            <a:r>
              <a:rPr lang="en-US" dirty="0" err="1">
                <a:cs typeface="Calibri"/>
              </a:rPr>
              <a:t>ugyanannyira</a:t>
            </a:r>
            <a:r>
              <a:rPr lang="en-US" dirty="0">
                <a:cs typeface="Calibri"/>
              </a:rPr>
              <a:t> </a:t>
            </a:r>
            <a:r>
              <a:rPr lang="en-US" dirty="0" err="1">
                <a:cs typeface="Calibri"/>
              </a:rPr>
              <a:t>filozófiai</a:t>
            </a:r>
            <a:r>
              <a:rPr lang="en-US" dirty="0">
                <a:cs typeface="Calibri"/>
              </a:rPr>
              <a:t>, </a:t>
            </a:r>
            <a:r>
              <a:rPr lang="en-US" dirty="0" err="1">
                <a:cs typeface="Calibri"/>
              </a:rPr>
              <a:t>művészeti</a:t>
            </a:r>
            <a:r>
              <a:rPr lang="en-US" dirty="0">
                <a:cs typeface="Calibri"/>
              </a:rPr>
              <a:t> </a:t>
            </a:r>
            <a:r>
              <a:rPr lang="en-US" dirty="0" err="1">
                <a:cs typeface="Calibri"/>
              </a:rPr>
              <a:t>és</a:t>
            </a:r>
            <a:r>
              <a:rPr lang="en-US" dirty="0">
                <a:cs typeface="Calibri"/>
              </a:rPr>
              <a:t> </a:t>
            </a:r>
            <a:r>
              <a:rPr lang="en-US" dirty="0" err="1">
                <a:cs typeface="Calibri"/>
              </a:rPr>
              <a:t>vallási</a:t>
            </a:r>
            <a:r>
              <a:rPr lang="en-US" dirty="0">
                <a:cs typeface="Calibri"/>
              </a:rPr>
              <a:t> </a:t>
            </a:r>
            <a:r>
              <a:rPr lang="en-US" dirty="0" err="1">
                <a:cs typeface="Calibri"/>
              </a:rPr>
              <a:t>természetű</a:t>
            </a:r>
            <a:r>
              <a:rPr lang="en-US" dirty="0">
                <a:cs typeface="Calibri"/>
              </a:rPr>
              <a:t> </a:t>
            </a:r>
            <a:r>
              <a:rPr lang="en-US" dirty="0" err="1">
                <a:cs typeface="Calibri"/>
              </a:rPr>
              <a:t>kérdés</a:t>
            </a:r>
            <a:r>
              <a:rPr lang="en-US" dirty="0">
                <a:cs typeface="Calibri"/>
              </a:rPr>
              <a:t> is </a:t>
            </a:r>
            <a:r>
              <a:rPr lang="en-US" dirty="0" err="1"/>
              <a:t>egyben</a:t>
            </a:r>
            <a:r>
              <a:rPr lang="en-US" dirty="0">
                <a:cs typeface="Calibri"/>
              </a:rPr>
              <a:t>.</a:t>
            </a:r>
          </a:p>
        </p:txBody>
      </p:sp>
      <p:sp>
        <p:nvSpPr>
          <p:cNvPr id="4" name="Slide Number Placeholder 3"/>
          <p:cNvSpPr>
            <a:spLocks noGrp="1"/>
          </p:cNvSpPr>
          <p:nvPr>
            <p:ph type="sldNum" sz="quarter" idx="5"/>
          </p:nvPr>
        </p:nvSpPr>
        <p:spPr/>
        <p:txBody>
          <a:bodyPr/>
          <a:lstStyle/>
          <a:p>
            <a:fld id="{6754EF61-9169-4FDE-A4C5-CA8EF7DFD4A6}" type="slidenum">
              <a:t>3</a:t>
            </a:fld>
            <a:endParaRPr lang="en-US"/>
          </a:p>
        </p:txBody>
      </p:sp>
    </p:spTree>
    <p:extLst>
      <p:ext uri="{BB962C8B-B14F-4D97-AF65-F5344CB8AC3E}">
        <p14:creationId xmlns:p14="http://schemas.microsoft.com/office/powerpoint/2010/main" val="390816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30</a:t>
            </a:fld>
            <a:endParaRPr lang="hu-HU"/>
          </a:p>
        </p:txBody>
      </p:sp>
    </p:spTree>
    <p:extLst>
      <p:ext uri="{BB962C8B-B14F-4D97-AF65-F5344CB8AC3E}">
        <p14:creationId xmlns:p14="http://schemas.microsoft.com/office/powerpoint/2010/main" val="2107374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754EF61-9169-4FDE-A4C5-CA8EF7DFD4A6}" type="slidenum">
              <a:rPr lang="hu-HU" smtClean="0"/>
              <a:t>31</a:t>
            </a:fld>
            <a:endParaRPr lang="hu-HU"/>
          </a:p>
        </p:txBody>
      </p:sp>
    </p:spTree>
    <p:extLst>
      <p:ext uri="{BB962C8B-B14F-4D97-AF65-F5344CB8AC3E}">
        <p14:creationId xmlns:p14="http://schemas.microsoft.com/office/powerpoint/2010/main" val="3196004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32</a:t>
            </a:fld>
            <a:endParaRPr lang="hu-HU"/>
          </a:p>
        </p:txBody>
      </p:sp>
    </p:spTree>
    <p:extLst>
      <p:ext uri="{BB962C8B-B14F-4D97-AF65-F5344CB8AC3E}">
        <p14:creationId xmlns:p14="http://schemas.microsoft.com/office/powerpoint/2010/main" val="217624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7027BD51-5199-4221-B2F0-773862E7236D}" type="slidenum">
              <a:rPr lang="nl-NL" smtClean="0"/>
              <a:t>33</a:t>
            </a:fld>
            <a:endParaRPr lang="nl-NL"/>
          </a:p>
        </p:txBody>
      </p:sp>
    </p:spTree>
    <p:extLst>
      <p:ext uri="{BB962C8B-B14F-4D97-AF65-F5344CB8AC3E}">
        <p14:creationId xmlns:p14="http://schemas.microsoft.com/office/powerpoint/2010/main" val="425296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Another, instantly useful area is called open book question answering. I show you also an experiment here.</a:t>
            </a:r>
          </a:p>
          <a:p>
            <a:r>
              <a:rPr lang="hu-HU"/>
              <a:t>Y</a:t>
            </a:r>
            <a:r>
              <a:rPr lang="en-US"/>
              <a:t>ou can ask generic questions in ChatGPT as a </a:t>
            </a:r>
            <a:r>
              <a:rPr lang="en-US" b="1"/>
              <a:t>chatbot </a:t>
            </a:r>
            <a:r>
              <a:rPr lang="en-US"/>
              <a:t>about Hungarian law as well, and the response will sound convincing for non-lawyers.</a:t>
            </a:r>
            <a:endParaRPr lang="hu-HU"/>
          </a:p>
          <a:p>
            <a:r>
              <a:rPr lang="en-US"/>
              <a:t>But they are </a:t>
            </a:r>
            <a:r>
              <a:rPr lang="hu-HU"/>
              <a:t>often than not, inexact </a:t>
            </a:r>
            <a:r>
              <a:rPr lang="en-US"/>
              <a:t>answers.</a:t>
            </a:r>
            <a:r>
              <a:rPr lang="hu-HU"/>
              <a:t> The more you go into the details, the worse they become.</a:t>
            </a:r>
            <a:endParaRPr lang="en-US"/>
          </a:p>
          <a:p>
            <a:endParaRPr lang="hu-HU"/>
          </a:p>
          <a:p>
            <a:r>
              <a:rPr lang="hu-HU" b="0"/>
              <a:t>A different approach is possible, if you use the GPT models in a way that they should give an answer based not on their pretraining done before 2021, but </a:t>
            </a:r>
            <a:r>
              <a:rPr lang="en-US"/>
              <a:t>on the </a:t>
            </a:r>
            <a:r>
              <a:rPr lang="hu-HU"/>
              <a:t>relevant parts of </a:t>
            </a:r>
            <a:r>
              <a:rPr lang="en-US"/>
              <a:t>text of the </a:t>
            </a:r>
            <a:r>
              <a:rPr lang="hu-HU"/>
              <a:t>piece of law.</a:t>
            </a:r>
          </a:p>
          <a:p>
            <a:r>
              <a:rPr lang="hu-HU"/>
              <a:t>In this case, the Hungarian </a:t>
            </a:r>
            <a:r>
              <a:rPr lang="en-US"/>
              <a:t>Civil Code and the Hungarian Civil Procedure Code.</a:t>
            </a:r>
            <a:endParaRPr lang="hu-HU"/>
          </a:p>
          <a:p>
            <a:endParaRPr lang="en-US"/>
          </a:p>
          <a:p>
            <a:r>
              <a:rPr lang="en-US"/>
              <a:t>I’ve tried to measure if this approach gives more preciseanswers: here, we use the GPT model</a:t>
            </a:r>
          </a:p>
          <a:p>
            <a:endParaRPr lang="en-US"/>
          </a:p>
          <a:p>
            <a:r>
              <a:rPr lang="en-US"/>
              <a:t>These legal codes are too big to fit into one prompt of a GPT model, the maximum context length does not make that possible.</a:t>
            </a:r>
          </a:p>
          <a:p>
            <a:endParaRPr lang="en-US"/>
          </a:p>
          <a:p>
            <a:r>
              <a:rPr lang="en-US"/>
              <a:t>So we first convert the codes into </a:t>
            </a:r>
            <a:r>
              <a:rPr lang="hu-HU"/>
              <a:t>the </a:t>
            </a:r>
            <a:r>
              <a:rPr lang="en-US" i="1"/>
              <a:t>embeddings</a:t>
            </a:r>
            <a:r>
              <a:rPr lang="en-US"/>
              <a:t>, each with the size of the max. context length window, and first find those chunks of text that are </a:t>
            </a:r>
            <a:r>
              <a:rPr lang="en-US" i="1"/>
              <a:t>closest in meaning </a:t>
            </a:r>
            <a:r>
              <a:rPr lang="en-US"/>
              <a:t>to the question.</a:t>
            </a:r>
          </a:p>
          <a:p>
            <a:r>
              <a:rPr lang="en-US"/>
              <a:t>We feed only </a:t>
            </a:r>
            <a:r>
              <a:rPr lang="en-US" i="1"/>
              <a:t>these relevant chunks </a:t>
            </a:r>
            <a:r>
              <a:rPr lang="en-US"/>
              <a:t>into the LLM.</a:t>
            </a:r>
          </a:p>
          <a:p>
            <a:r>
              <a:rPr lang="en-US"/>
              <a:t>The LLM has to answer our legal question based on the chunk provided.</a:t>
            </a:r>
          </a:p>
          <a:p>
            <a:r>
              <a:rPr lang="en-US"/>
              <a:t>My experiment tried to see for what </a:t>
            </a:r>
            <a:r>
              <a:rPr lang="en-US" i="1"/>
              <a:t>kind of questions </a:t>
            </a:r>
            <a:r>
              <a:rPr lang="en-US"/>
              <a:t>can we expect a decent response from GPT-4, and </a:t>
            </a:r>
            <a:r>
              <a:rPr lang="en-US" i="1"/>
              <a:t>what are the difficult type of questions</a:t>
            </a:r>
            <a:r>
              <a:rPr lang="en-US"/>
              <a:t>.</a:t>
            </a:r>
          </a:p>
          <a:p>
            <a:endParaRPr lang="en-US"/>
          </a:p>
          <a:p>
            <a:r>
              <a:rPr lang="en-US"/>
              <a:t>I made a very small set of model answers, and verified that with this approach, GPT-4 was able to answer 75% of the questions correctly, while with the chatbot version (using pretrained data only for answers), the correct response rate was 33% only. </a:t>
            </a:r>
          </a:p>
          <a:p>
            <a:r>
              <a:rPr lang="en-US"/>
              <a:t>I could also identify the more difficult question types where multiple steps and reasoning was needed, compared it with some different LLMs and parameters...</a:t>
            </a:r>
            <a:endParaRPr lang="hu-HU"/>
          </a:p>
          <a:p>
            <a:endParaRPr lang="hu-HU"/>
          </a:p>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34</a:t>
            </a:fld>
            <a:endParaRPr lang="hu-HU"/>
          </a:p>
        </p:txBody>
      </p:sp>
    </p:spTree>
    <p:extLst>
      <p:ext uri="{BB962C8B-B14F-4D97-AF65-F5344CB8AC3E}">
        <p14:creationId xmlns:p14="http://schemas.microsoft.com/office/powerpoint/2010/main" val="2512548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35</a:t>
            </a:fld>
            <a:endParaRPr lang="hu-HU"/>
          </a:p>
        </p:txBody>
      </p:sp>
    </p:spTree>
    <p:extLst>
      <p:ext uri="{BB962C8B-B14F-4D97-AF65-F5344CB8AC3E}">
        <p14:creationId xmlns:p14="http://schemas.microsoft.com/office/powerpoint/2010/main" val="1584673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36</a:t>
            </a:fld>
            <a:endParaRPr lang="hu-HU"/>
          </a:p>
        </p:txBody>
      </p:sp>
    </p:spTree>
    <p:extLst>
      <p:ext uri="{BB962C8B-B14F-4D97-AF65-F5344CB8AC3E}">
        <p14:creationId xmlns:p14="http://schemas.microsoft.com/office/powerpoint/2010/main" val="967992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37</a:t>
            </a:fld>
            <a:endParaRPr lang="hu-HU"/>
          </a:p>
        </p:txBody>
      </p:sp>
    </p:spTree>
    <p:extLst>
      <p:ext uri="{BB962C8B-B14F-4D97-AF65-F5344CB8AC3E}">
        <p14:creationId xmlns:p14="http://schemas.microsoft.com/office/powerpoint/2010/main" val="3949796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What’s a </a:t>
            </a:r>
            <a:r>
              <a:rPr lang="hu-HU" b="1"/>
              <a:t>large </a:t>
            </a:r>
            <a:r>
              <a:rPr lang="hu-HU"/>
              <a:t>language model? It’s a very sophisticated </a:t>
            </a:r>
            <a:r>
              <a:rPr lang="hu-HU" b="1"/>
              <a:t>language model </a:t>
            </a:r>
            <a:r>
              <a:rPr lang="hu-HU"/>
              <a:t>assisted by a huge dataset that was trained on an enormous amount of data with very complex technology built on artificial neural networks.</a:t>
            </a:r>
          </a:p>
          <a:p>
            <a:endParaRPr lang="hu-HU"/>
          </a:p>
          <a:p>
            <a:r>
              <a:rPr lang="hu-HU"/>
              <a:t>Language models in general just represent the probabilities of specific words following each other.</a:t>
            </a:r>
          </a:p>
          <a:p>
            <a:r>
              <a:rPr lang="hu-HU" b="0"/>
              <a:t>They show the </a:t>
            </a:r>
            <a:r>
              <a:rPr lang="en-US" b="1"/>
              <a:t>probabil</a:t>
            </a:r>
            <a:r>
              <a:rPr lang="hu-HU" b="1"/>
              <a:t>ities</a:t>
            </a:r>
            <a:r>
              <a:rPr lang="en-US" b="1"/>
              <a:t> </a:t>
            </a:r>
            <a:r>
              <a:rPr lang="en-US"/>
              <a:t>for </a:t>
            </a:r>
            <a:r>
              <a:rPr lang="en-US" b="1"/>
              <a:t>text sequences:</a:t>
            </a:r>
            <a:r>
              <a:rPr lang="en-US"/>
              <a:t> depending on the earlier parts of the sequence, what will be the next part?</a:t>
            </a:r>
            <a:endParaRPr lang="hu-HU"/>
          </a:p>
          <a:p>
            <a:r>
              <a:rPr lang="hu-HU"/>
              <a:t>You can find language models since the end of 19th century.</a:t>
            </a:r>
          </a:p>
          <a:p>
            <a:r>
              <a:rPr lang="hu-HU"/>
              <a:t>I general, that does not sound a very exciting application.</a:t>
            </a:r>
          </a:p>
          <a:p>
            <a:endParaRPr lang="hu-HU"/>
          </a:p>
          <a:p>
            <a:r>
              <a:rPr lang="hu-HU"/>
              <a:t>But with the assistance of today’s technology, this simple modelling can become so sophisticated that people consider </a:t>
            </a:r>
            <a:r>
              <a:rPr lang="hu-HU" b="0"/>
              <a:t>magical</a:t>
            </a:r>
            <a:r>
              <a:rPr lang="hu-HU"/>
              <a:t>, like an artificial person writing long essays for them.</a:t>
            </a:r>
          </a:p>
          <a:p>
            <a:endParaRPr lang="hu-HU"/>
          </a:p>
          <a:p>
            <a:r>
              <a:rPr lang="hu-HU"/>
              <a:t>This is a very high-level </a:t>
            </a:r>
            <a:r>
              <a:rPr lang="en-US"/>
              <a:t>illustration </a:t>
            </a:r>
            <a:r>
              <a:rPr lang="hu-HU"/>
              <a:t>of the </a:t>
            </a:r>
            <a:r>
              <a:rPr lang="en-US"/>
              <a:t>currently </a:t>
            </a:r>
            <a:r>
              <a:rPr lang="hu-HU"/>
              <a:t>most popular </a:t>
            </a:r>
            <a:r>
              <a:rPr lang="en-US"/>
              <a:t>LLM, </a:t>
            </a:r>
            <a:r>
              <a:rPr lang="hu-HU"/>
              <a:t>„GPT-3”</a:t>
            </a:r>
            <a:r>
              <a:rPr lang="en-US"/>
              <a:t> by OpenAI</a:t>
            </a:r>
            <a:r>
              <a:rPr lang="hu-HU"/>
              <a:t>. </a:t>
            </a:r>
            <a:r>
              <a:rPr lang="en-US"/>
              <a:t>[This illustration was made based on GPT-3 only, because that’s the last version on which we have reliable information regarding some parameters.]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Embedding egy vektoros (számbeli) reprezentációja a szavaknak (tokeneknek). Nem csak egy előre meghatározott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Hol vannak a neurális hálók?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hu-HU"/>
              <a:t>These models </a:t>
            </a:r>
            <a:r>
              <a:rPr lang="en-US"/>
              <a:t>transform words into numbers in a way that retains as much as possible the </a:t>
            </a:r>
            <a:r>
              <a:rPr lang="en-US" b="1"/>
              <a:t>contextual meaning </a:t>
            </a:r>
            <a:r>
              <a:rPr lang="en-US"/>
              <a:t>of the words used.</a:t>
            </a:r>
          </a:p>
          <a:p>
            <a:r>
              <a:rPr lang="en-US"/>
              <a:t>This transformation is a very important part of the trick.</a:t>
            </a:r>
            <a:endParaRPr lang="hu-HU"/>
          </a:p>
          <a:p>
            <a:r>
              <a:rPr lang="hu-HU"/>
              <a:t>The </a:t>
            </a:r>
            <a:r>
              <a:rPr lang="en-US"/>
              <a:t>input tokens are guided through a number </a:t>
            </a:r>
            <a:r>
              <a:rPr lang="en-US" b="1"/>
              <a:t>of blocks that are actually artificial neural network models </a:t>
            </a:r>
            <a:r>
              <a:rPr lang="en-US" b="0"/>
              <a:t>each.</a:t>
            </a:r>
          </a:p>
          <a:p>
            <a:r>
              <a:rPr lang="en-US"/>
              <a:t>And out of these blocks, we receive “contextualised tokens”, that is, a more precise meaning of each token, in relation to what its meaning is in the full context.</a:t>
            </a:r>
          </a:p>
          <a:p>
            <a:endParaRPr lang="hu-HU"/>
          </a:p>
          <a:p>
            <a:r>
              <a:rPr lang="en-US"/>
              <a:t>From these contextualised tokens, the first “</a:t>
            </a:r>
            <a:r>
              <a:rPr lang="en-US" b="1"/>
              <a:t>response token</a:t>
            </a:r>
            <a:r>
              <a:rPr lang="en-US"/>
              <a:t>” is generated by a </a:t>
            </a:r>
            <a:r>
              <a:rPr lang="en-US" b="1"/>
              <a:t>probability value</a:t>
            </a:r>
            <a:r>
              <a:rPr lang="hu-HU" b="1"/>
              <a:t>. </a:t>
            </a:r>
            <a:r>
              <a:rPr lang="hu-HU" b="0"/>
              <a:t>T</a:t>
            </a:r>
            <a:r>
              <a:rPr lang="en-US"/>
              <a:t>he next response tokens will be generated taking </a:t>
            </a:r>
            <a:r>
              <a:rPr lang="hu-HU"/>
              <a:t>into account </a:t>
            </a:r>
            <a:r>
              <a:rPr lang="en-US"/>
              <a:t>both the previous response tokens and the original input tokens</a:t>
            </a:r>
            <a:r>
              <a:rPr lang="hu-HU"/>
              <a:t>.</a:t>
            </a:r>
          </a:p>
          <a:p>
            <a:r>
              <a:rPr lang="hu-HU"/>
              <a:t>U</a:t>
            </a:r>
            <a:r>
              <a:rPr lang="en-US"/>
              <a:t>ntil the LLM generates a stop token (e.g. because the required answer was very short) or for some any other reasons.</a:t>
            </a:r>
          </a:p>
          <a:p>
            <a:r>
              <a:rPr lang="en-US"/>
              <a:t>These response tokens are turned back into text.</a:t>
            </a:r>
          </a:p>
          <a:p>
            <a:endParaRPr lang="en-US"/>
          </a:p>
          <a:p>
            <a:r>
              <a:rPr lang="hu-HU"/>
              <a:t>The</a:t>
            </a:r>
            <a:r>
              <a:rPr lang="en-US"/>
              <a:t>se</a:t>
            </a:r>
            <a:r>
              <a:rPr lang="hu-HU"/>
              <a:t> probability values in the </a:t>
            </a:r>
            <a:r>
              <a:rPr lang="en-US"/>
              <a:t>neural networks </a:t>
            </a:r>
            <a:r>
              <a:rPr lang="hu-HU"/>
              <a:t>are </a:t>
            </a:r>
            <a:r>
              <a:rPr lang="hu-HU" b="1"/>
              <a:t>learned by </a:t>
            </a:r>
            <a:r>
              <a:rPr lang="hu-HU"/>
              <a:t>way of </a:t>
            </a:r>
            <a:r>
              <a:rPr lang="en-US"/>
              <a:t>first </a:t>
            </a:r>
            <a:r>
              <a:rPr lang="hu-HU"/>
              <a:t>training </a:t>
            </a:r>
            <a:r>
              <a:rPr lang="en-US"/>
              <a:t>the networks </a:t>
            </a:r>
            <a:r>
              <a:rPr lang="hu-HU"/>
              <a:t>on </a:t>
            </a:r>
            <a:r>
              <a:rPr lang="en-US"/>
              <a:t>very </a:t>
            </a:r>
            <a:r>
              <a:rPr lang="hu-HU"/>
              <a:t>large </a:t>
            </a:r>
            <a:r>
              <a:rPr lang="en-US"/>
              <a:t>amounts of </a:t>
            </a:r>
            <a:r>
              <a:rPr lang="hu-HU"/>
              <a:t>text, in </a:t>
            </a:r>
            <a:r>
              <a:rPr lang="en-US"/>
              <a:t>what is called a </a:t>
            </a:r>
            <a:r>
              <a:rPr lang="hu-HU"/>
              <a:t>self-supervised </a:t>
            </a:r>
            <a:r>
              <a:rPr lang="en-US"/>
              <a:t>training.</a:t>
            </a:r>
          </a:p>
          <a:p>
            <a:r>
              <a:rPr lang="en-US"/>
              <a:t>So first, LLMs are trained during the training phase, and based on these training, can provide prediction (or inference).</a:t>
            </a:r>
          </a:p>
          <a:p>
            <a:endParaRPr lang="en-US"/>
          </a:p>
          <a:p>
            <a:r>
              <a:rPr lang="hu-HU"/>
              <a:t>https://cdn.openai.com/research-covers/language-unsupervised/language_understanding_paper.pdf</a:t>
            </a:r>
            <a:endParaRPr lang="en-US"/>
          </a:p>
          <a:p>
            <a:r>
              <a:rPr lang="en-US"/>
              <a:t>“estimates for the probability of the next word as outputs, but it is auto-regressive: each token in the sentence has the context of the previous words ... works one token at a time.”</a:t>
            </a:r>
            <a:endParaRPr lang="hu-HU"/>
          </a:p>
        </p:txBody>
      </p:sp>
      <p:sp>
        <p:nvSpPr>
          <p:cNvPr id="4" name="Slide Number Placeholder 3"/>
          <p:cNvSpPr>
            <a:spLocks noGrp="1"/>
          </p:cNvSpPr>
          <p:nvPr>
            <p:ph type="sldNum" sz="quarter" idx="5"/>
          </p:nvPr>
        </p:nvSpPr>
        <p:spPr/>
        <p:txBody>
          <a:bodyPr/>
          <a:lstStyle/>
          <a:p>
            <a:fld id="{F9AAF207-CEC8-45DA-8230-6332C785D33F}" type="slidenum">
              <a:rPr lang="hu-HU" smtClean="0"/>
              <a:t>38</a:t>
            </a:fld>
            <a:endParaRPr lang="hu-HU"/>
          </a:p>
        </p:txBody>
      </p:sp>
    </p:spTree>
    <p:extLst>
      <p:ext uri="{BB962C8B-B14F-4D97-AF65-F5344CB8AC3E}">
        <p14:creationId xmlns:p14="http://schemas.microsoft.com/office/powerpoint/2010/main" val="2130969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Back to large language models. I would like to show </a:t>
            </a:r>
            <a:r>
              <a:rPr lang="en-US"/>
              <a:t>you </a:t>
            </a:r>
            <a:r>
              <a:rPr lang="hu-HU"/>
              <a:t>how </a:t>
            </a:r>
            <a:r>
              <a:rPr lang="en-US"/>
              <a:t>very diverse</a:t>
            </a:r>
            <a:r>
              <a:rPr lang="hu-HU"/>
              <a:t> </a:t>
            </a:r>
            <a:r>
              <a:rPr lang="en-US"/>
              <a:t>the family of all </a:t>
            </a:r>
            <a:r>
              <a:rPr lang="en-US" b="1"/>
              <a:t>LLMs </a:t>
            </a:r>
            <a:r>
              <a:rPr lang="en-US"/>
              <a:t>is.</a:t>
            </a:r>
          </a:p>
          <a:p>
            <a:r>
              <a:rPr lang="en-US"/>
              <a:t>We are curretly living in a veritable “Cambrian explosion” of LLMs.</a:t>
            </a:r>
          </a:p>
          <a:p>
            <a:r>
              <a:rPr lang="en-US"/>
              <a:t>The most popular branch is the grey one, that of the </a:t>
            </a:r>
            <a:r>
              <a:rPr lang="en-US" b="1"/>
              <a:t>decoder-only transforme</a:t>
            </a:r>
            <a:r>
              <a:rPr lang="hu-HU" b="1"/>
              <a:t>r</a:t>
            </a:r>
            <a:r>
              <a:rPr lang="en-US" b="1"/>
              <a:t> based language models</a:t>
            </a:r>
            <a:r>
              <a:rPr lang="en-US"/>
              <a:t>, but that doesn’t mean that lawyers will be using only these type of LLMs, or that these are the best tools for all kinds of legal jobs.</a:t>
            </a:r>
          </a:p>
          <a:p>
            <a:r>
              <a:rPr lang="en-US"/>
              <a:t>[</a:t>
            </a:r>
            <a:r>
              <a:rPr lang="hu-HU"/>
              <a:t>Yang et al.: </a:t>
            </a:r>
            <a:r>
              <a:rPr lang="en-US"/>
              <a:t>Harnessing the Power of LLMs in Practice: A Survey on ChatGPT and Beyond</a:t>
            </a:r>
            <a:r>
              <a:rPr lang="hu-HU"/>
              <a:t>, Source: https://arxiv.org/pdf/2304.13712.pdf</a:t>
            </a:r>
            <a:r>
              <a:rPr lang="en-US"/>
              <a:t>]</a:t>
            </a:r>
            <a:endParaRPr lang="hu-HU"/>
          </a:p>
        </p:txBody>
      </p:sp>
      <p:sp>
        <p:nvSpPr>
          <p:cNvPr id="4" name="Slide Number Placeholder 3"/>
          <p:cNvSpPr>
            <a:spLocks noGrp="1"/>
          </p:cNvSpPr>
          <p:nvPr>
            <p:ph type="sldNum" sz="quarter" idx="5"/>
          </p:nvPr>
        </p:nvSpPr>
        <p:spPr/>
        <p:txBody>
          <a:bodyPr/>
          <a:lstStyle/>
          <a:p>
            <a:fld id="{F9AAF207-CEC8-45DA-8230-6332C785D33F}" type="slidenum">
              <a:rPr lang="hu-HU" smtClean="0"/>
              <a:t>39</a:t>
            </a:fld>
            <a:endParaRPr lang="hu-HU"/>
          </a:p>
        </p:txBody>
      </p:sp>
    </p:spTree>
    <p:extLst>
      <p:ext uri="{BB962C8B-B14F-4D97-AF65-F5344CB8AC3E}">
        <p14:creationId xmlns:p14="http://schemas.microsoft.com/office/powerpoint/2010/main" val="369442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4</a:t>
            </a:fld>
            <a:endParaRPr lang="hu-HU"/>
          </a:p>
        </p:txBody>
      </p:sp>
    </p:spTree>
    <p:extLst>
      <p:ext uri="{BB962C8B-B14F-4D97-AF65-F5344CB8AC3E}">
        <p14:creationId xmlns:p14="http://schemas.microsoft.com/office/powerpoint/2010/main" val="214284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In general, w</a:t>
            </a:r>
            <a:r>
              <a:rPr lang="en-US"/>
              <a:t>hat </a:t>
            </a:r>
            <a:r>
              <a:rPr lang="hu-HU"/>
              <a:t>can we expect, what difference will </a:t>
            </a:r>
            <a:r>
              <a:rPr lang="en-US"/>
              <a:t>LLMs</a:t>
            </a:r>
            <a:r>
              <a:rPr lang="hu-HU"/>
              <a:t> make?</a:t>
            </a:r>
          </a:p>
          <a:p>
            <a:r>
              <a:rPr lang="hu-HU"/>
              <a:t>They will appear to use as a new layer </a:t>
            </a:r>
            <a:r>
              <a:rPr lang="hu-HU" i="1"/>
              <a:t>on top of existing software </a:t>
            </a:r>
            <a:r>
              <a:rPr lang="hu-HU"/>
              <a:t>or as </a:t>
            </a:r>
            <a:r>
              <a:rPr lang="hu-HU" i="1"/>
              <a:t>replacing current software parts</a:t>
            </a:r>
          </a:p>
          <a:p>
            <a:r>
              <a:rPr lang="hu-HU"/>
              <a:t>They make it possible t</a:t>
            </a:r>
            <a:r>
              <a:rPr lang="en-US"/>
              <a:t>o automate that was not previously </a:t>
            </a:r>
            <a:r>
              <a:rPr lang="en-US" i="1"/>
              <a:t>reasonable </a:t>
            </a:r>
            <a:r>
              <a:rPr lang="en-US"/>
              <a:t>to automate</a:t>
            </a:r>
            <a:endParaRPr lang="hu-HU"/>
          </a:p>
          <a:p>
            <a:r>
              <a:rPr lang="hu-HU"/>
              <a:t>They provide a general improvement in </a:t>
            </a:r>
            <a:r>
              <a:rPr lang="hu-HU" i="1"/>
              <a:t>language-centric computer capabilities</a:t>
            </a:r>
          </a:p>
          <a:p>
            <a:endParaRPr lang="hu-HU"/>
          </a:p>
        </p:txBody>
      </p:sp>
      <p:sp>
        <p:nvSpPr>
          <p:cNvPr id="4" name="Slide Number Placeholder 3"/>
          <p:cNvSpPr>
            <a:spLocks noGrp="1"/>
          </p:cNvSpPr>
          <p:nvPr>
            <p:ph type="sldNum" sz="quarter" idx="5"/>
          </p:nvPr>
        </p:nvSpPr>
        <p:spPr/>
        <p:txBody>
          <a:bodyPr/>
          <a:lstStyle/>
          <a:p>
            <a:fld id="{7027BD51-5199-4221-B2F0-773862E7236D}" type="slidenum">
              <a:rPr lang="nl-NL" smtClean="0"/>
              <a:t>40</a:t>
            </a:fld>
            <a:endParaRPr lang="nl-NL"/>
          </a:p>
        </p:txBody>
      </p:sp>
    </p:spTree>
    <p:extLst>
      <p:ext uri="{BB962C8B-B14F-4D97-AF65-F5344CB8AC3E}">
        <p14:creationId xmlns:p14="http://schemas.microsoft.com/office/powerpoint/2010/main" val="2357320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Researches have identified around 2018 that by increasing the number of parameters trained (vocabulary, transformer layers, size of the feed forward neural network etc.), LLMs will attain new, </a:t>
            </a:r>
            <a:r>
              <a:rPr lang="en-US" b="1"/>
              <a:t>surprising abilities</a:t>
            </a:r>
            <a:r>
              <a:rPr lang="en-US"/>
              <a:t>.</a:t>
            </a:r>
            <a:endParaRPr lang="hu-HU"/>
          </a:p>
          <a:p>
            <a:endParaRPr lang="hu-HU"/>
          </a:p>
          <a:p>
            <a:r>
              <a:rPr lang="hu-HU"/>
              <a:t>In complexity theory, these are called emergent abilities. The universe is not linear: humans are more than a sum of its cells, a flock of birds behaves differently than 100 000 separate birds.</a:t>
            </a:r>
          </a:p>
          <a:p>
            <a:endParaRPr lang="en-US"/>
          </a:p>
          <a:p>
            <a:r>
              <a:rPr lang="en-US"/>
              <a:t>Emergent ability means that a small </a:t>
            </a:r>
            <a:r>
              <a:rPr lang="en-US" b="1"/>
              <a:t>quantitative change </a:t>
            </a:r>
            <a:r>
              <a:rPr lang="en-US"/>
              <a:t>causes qualitative changes</a:t>
            </a:r>
            <a:r>
              <a:rPr lang="hu-HU"/>
              <a:t>. In LLMs, s</a:t>
            </a:r>
            <a:r>
              <a:rPr lang="en-US"/>
              <a:t>uch changes </a:t>
            </a:r>
            <a:r>
              <a:rPr lang="hu-HU"/>
              <a:t>were </a:t>
            </a:r>
            <a:r>
              <a:rPr lang="en-US"/>
              <a:t>unexpected</a:t>
            </a:r>
            <a:r>
              <a:rPr lang="hu-HU"/>
              <a:t>,</a:t>
            </a:r>
            <a:r>
              <a:rPr lang="en-US"/>
              <a:t> and </a:t>
            </a:r>
            <a:r>
              <a:rPr lang="en-US" b="1"/>
              <a:t>we have no good explanation </a:t>
            </a:r>
            <a:r>
              <a:rPr lang="hu-HU" b="1"/>
              <a:t>as of yet </a:t>
            </a:r>
            <a:r>
              <a:rPr lang="en-US" b="1"/>
              <a:t>why it happens, but it does</a:t>
            </a:r>
            <a:r>
              <a:rPr lang="en-US"/>
              <a:t>.</a:t>
            </a:r>
          </a:p>
          <a:p>
            <a:r>
              <a:rPr lang="en-US"/>
              <a:t>Such emergent abilities becoming mainstream in the last few years:</a:t>
            </a:r>
            <a:r>
              <a:rPr lang="hu-HU"/>
              <a:t> </a:t>
            </a:r>
            <a:endParaRPr lang="en-US"/>
          </a:p>
          <a:p>
            <a:endParaRPr lang="en-US"/>
          </a:p>
          <a:p>
            <a:r>
              <a:rPr lang="en-US"/>
              <a:t>- being able to use the input text into LLMs (prompts) in generative models as </a:t>
            </a:r>
            <a:r>
              <a:rPr lang="en-US" b="0"/>
              <a:t>instructions for a </a:t>
            </a:r>
            <a:r>
              <a:rPr lang="en-US" b="1"/>
              <a:t>wide range of </a:t>
            </a:r>
            <a:r>
              <a:rPr lang="en-US" b="0"/>
              <a:t>tasks</a:t>
            </a:r>
            <a:r>
              <a:rPr lang="en-US"/>
              <a:t>, instead of having to fine-tune an LLM to a specific task (such as classification etc.). Fine-tuning has its own costs and is time-consuming, so prompts provide a desirable versatility in using these models.</a:t>
            </a:r>
          </a:p>
          <a:p>
            <a:endParaRPr lang="en-US"/>
          </a:p>
          <a:p>
            <a:r>
              <a:rPr lang="en-US"/>
              <a:t>- or that the </a:t>
            </a:r>
            <a:r>
              <a:rPr lang="en-US" b="1"/>
              <a:t>logic reasoning </a:t>
            </a:r>
            <a:r>
              <a:rPr lang="en-US"/>
              <a:t>capabilities </a:t>
            </a:r>
            <a:r>
              <a:rPr lang="en-US" b="1"/>
              <a:t>became surprisingly better </a:t>
            </a:r>
            <a:r>
              <a:rPr lang="en-US"/>
              <a:t>compared to the previous version.</a:t>
            </a:r>
          </a:p>
          <a:p>
            <a:endParaRPr lang="hu-HU"/>
          </a:p>
          <a:p>
            <a:r>
              <a:rPr lang="hu-HU"/>
              <a:t>[see complexity theory, e.g. https://complexityexplained.github.io/ComplexityExplained.pdf]</a:t>
            </a:r>
          </a:p>
          <a:p>
            <a:endParaRPr lang="en-US"/>
          </a:p>
          <a:p>
            <a:r>
              <a:rPr lang="en-US"/>
              <a:t>(</a:t>
            </a:r>
            <a:r>
              <a:rPr lang="hu-HU"/>
              <a:t>These emergent abilities are also a reason why the most popular LLMs are generative/decoder-only LLMs</a:t>
            </a:r>
            <a:r>
              <a:rPr lang="en-US"/>
              <a:t>: it became possible to use decoder-only LLMs to tasks that were previously encoder only. B</a:t>
            </a:r>
            <a:r>
              <a:rPr lang="hu-HU"/>
              <a:t>ut that doesn’t mean all LLMs have to be generative</a:t>
            </a:r>
            <a:r>
              <a:rPr lang="en-US"/>
              <a:t>).</a:t>
            </a:r>
          </a:p>
          <a:p>
            <a:endParaRPr lang="en-US"/>
          </a:p>
          <a:p>
            <a:r>
              <a:rPr lang="en-US" b="1"/>
              <a:t>Fine-tuning LLMs </a:t>
            </a:r>
            <a:r>
              <a:rPr lang="en-US"/>
              <a:t>to better respond to </a:t>
            </a:r>
            <a:r>
              <a:rPr lang="en-US" b="1"/>
              <a:t>instructions </a:t>
            </a:r>
            <a:r>
              <a:rPr lang="en-US"/>
              <a:t>also caused the model to be able to complete tasks more generally, even in other languages and in new areas.</a:t>
            </a:r>
          </a:p>
          <a:p>
            <a:endParaRPr lang="en-US"/>
          </a:p>
          <a:p>
            <a:r>
              <a:rPr lang="en-US"/>
              <a:t>Finally, a major change was that thanks to the ChatGPT product, capabilities of these LLMs </a:t>
            </a:r>
            <a:r>
              <a:rPr lang="en-US" b="1"/>
              <a:t>became well-known to the public</a:t>
            </a:r>
            <a:r>
              <a:rPr lang="en-US"/>
              <a:t>. Even if such capabilities were visible for a wider group of developers and the ML community in late 2021, these changes now made these products enjoyable for almost everyone.</a:t>
            </a:r>
            <a:endParaRPr lang="hu-HU"/>
          </a:p>
        </p:txBody>
      </p:sp>
      <p:sp>
        <p:nvSpPr>
          <p:cNvPr id="4" name="Slide Number Placeholder 3"/>
          <p:cNvSpPr>
            <a:spLocks noGrp="1"/>
          </p:cNvSpPr>
          <p:nvPr>
            <p:ph type="sldNum" sz="quarter" idx="5"/>
          </p:nvPr>
        </p:nvSpPr>
        <p:spPr/>
        <p:txBody>
          <a:bodyPr/>
          <a:lstStyle/>
          <a:p>
            <a:fld id="{F9AAF207-CEC8-45DA-8230-6332C785D33F}" type="slidenum">
              <a:rPr lang="hu-HU" smtClean="0"/>
              <a:t>41</a:t>
            </a:fld>
            <a:endParaRPr lang="hu-HU"/>
          </a:p>
        </p:txBody>
      </p:sp>
    </p:spTree>
    <p:extLst>
      <p:ext uri="{BB962C8B-B14F-4D97-AF65-F5344CB8AC3E}">
        <p14:creationId xmlns:p14="http://schemas.microsoft.com/office/powerpoint/2010/main" val="1423352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lots of opportunities for us with these LLMs.</a:t>
            </a:r>
          </a:p>
          <a:p>
            <a:r>
              <a:rPr lang="en-US"/>
              <a:t>Lots of ML-based solutions became more accessible for the non-specialists, like lawyers. Lawyers will be able to use such tools a lot easier, and have better chances in understanding how these tools work and where they can help them.</a:t>
            </a:r>
          </a:p>
          <a:p>
            <a:r>
              <a:rPr lang="en-US"/>
              <a:t>It’s not that lawyers themselves will be programming to make use of these tools, but that cheaper developers or even consultants will be able to help lawyers in such use.</a:t>
            </a:r>
          </a:p>
          <a:p>
            <a:r>
              <a:rPr lang="en-US"/>
              <a:t>Many expensive, complex solutions can be replaced by cheaper functionalities provided by LLMs.</a:t>
            </a:r>
          </a:p>
          <a:p>
            <a:r>
              <a:rPr lang="en-US"/>
              <a:t>We may also need to integrate less of these complex tools to achieve similar results</a:t>
            </a:r>
          </a:p>
          <a:p>
            <a:endParaRPr lang="en-US"/>
          </a:p>
          <a:p>
            <a:r>
              <a:rPr lang="en-US"/>
              <a:t>I want to show you via some examples</a:t>
            </a:r>
            <a:r>
              <a:rPr lang="hu-HU"/>
              <a:t>, applications</a:t>
            </a:r>
            <a:r>
              <a:rPr lang="en-US"/>
              <a:t> how easy it is ALREADY to do exciting things</a:t>
            </a:r>
            <a:r>
              <a:rPr lang="hu-HU"/>
              <a:t> </a:t>
            </a:r>
            <a:r>
              <a:rPr lang="en-US"/>
              <a:t>already in practice.</a:t>
            </a:r>
          </a:p>
        </p:txBody>
      </p:sp>
      <p:sp>
        <p:nvSpPr>
          <p:cNvPr id="4" name="Slide Number Placeholder 3"/>
          <p:cNvSpPr>
            <a:spLocks noGrp="1"/>
          </p:cNvSpPr>
          <p:nvPr>
            <p:ph type="sldNum" sz="quarter" idx="5"/>
          </p:nvPr>
        </p:nvSpPr>
        <p:spPr/>
        <p:txBody>
          <a:bodyPr/>
          <a:lstStyle/>
          <a:p>
            <a:fld id="{F9AAF207-CEC8-45DA-8230-6332C785D33F}" type="slidenum">
              <a:rPr lang="hu-HU" smtClean="0"/>
              <a:t>42</a:t>
            </a:fld>
            <a:endParaRPr lang="hu-HU"/>
          </a:p>
        </p:txBody>
      </p:sp>
    </p:spTree>
    <p:extLst>
      <p:ext uri="{BB962C8B-B14F-4D97-AF65-F5344CB8AC3E}">
        <p14:creationId xmlns:p14="http://schemas.microsoft.com/office/powerpoint/2010/main" val="4027700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Continuing with the risks of using LLMs.</a:t>
            </a:r>
          </a:p>
          <a:p>
            <a:r>
              <a:rPr lang="en-US"/>
              <a:t>Even the best models constantly produce bad answers. Just using an LLM will not solve the problem of the reliability of the answers.</a:t>
            </a:r>
          </a:p>
          <a:p>
            <a:r>
              <a:rPr lang="en-US"/>
              <a:t>Sometimes, the error is due to not choosing the appropriate model. E.g. we use a generative model for purposes where a different model would be a lot better. It’s not as simple as using a versatile LLM for all possible problems.</a:t>
            </a:r>
          </a:p>
          <a:p>
            <a:r>
              <a:rPr lang="hu-HU"/>
              <a:t>E.g. for </a:t>
            </a:r>
            <a:r>
              <a:rPr lang="en-US"/>
              <a:t>a contract automation purpose, LLMs work only as a tiny component in a complex software.</a:t>
            </a:r>
          </a:p>
          <a:p>
            <a:r>
              <a:rPr lang="en-US"/>
              <a:t>Or in </a:t>
            </a:r>
            <a:r>
              <a:rPr lang="hu-HU"/>
              <a:t>due diligence tasks, a lot more effort may be needed to be put into </a:t>
            </a:r>
            <a:r>
              <a:rPr lang="hu-HU" b="0"/>
              <a:t>identifying diverse descriptions of relevant provisions</a:t>
            </a:r>
            <a:r>
              <a:rPr lang="en-US" b="0"/>
              <a:t>, it’s not just that you can pose the question in a prompt to GPT-4.</a:t>
            </a:r>
          </a:p>
          <a:p>
            <a:endParaRPr lang="en-US" b="0"/>
          </a:p>
          <a:p>
            <a:r>
              <a:rPr lang="en-US" b="0"/>
              <a:t>We have to be cautious, because many legaltech providers try to sell us unreliable and untried solutions just by involving GPT-4, and then tell us that we should ensure the involvement of a lawyer to revise the output.</a:t>
            </a:r>
          </a:p>
          <a:p>
            <a:r>
              <a:rPr lang="en-US" b="0"/>
              <a:t>This is “human-in-the-loop” used as a liability shield.</a:t>
            </a:r>
          </a:p>
          <a:p>
            <a:r>
              <a:rPr lang="en-US" b="0"/>
              <a:t>Similar to how “Full-self-driving” is used by Tesla in a way that contradicts its own manual.</a:t>
            </a:r>
          </a:p>
          <a:p>
            <a:r>
              <a:rPr lang="en-US" b="0"/>
              <a:t>What is the real significance of this human in the loop?</a:t>
            </a:r>
            <a:endParaRPr lang="hu-HU" b="0"/>
          </a:p>
        </p:txBody>
      </p:sp>
      <p:sp>
        <p:nvSpPr>
          <p:cNvPr id="4" name="Slide Number Placeholder 3"/>
          <p:cNvSpPr>
            <a:spLocks noGrp="1"/>
          </p:cNvSpPr>
          <p:nvPr>
            <p:ph type="sldNum" sz="quarter" idx="5"/>
          </p:nvPr>
        </p:nvSpPr>
        <p:spPr/>
        <p:txBody>
          <a:bodyPr/>
          <a:lstStyle/>
          <a:p>
            <a:fld id="{F9AAF207-CEC8-45DA-8230-6332C785D33F}" type="slidenum">
              <a:rPr lang="hu-HU" smtClean="0"/>
              <a:t>43</a:t>
            </a:fld>
            <a:endParaRPr lang="hu-HU"/>
          </a:p>
        </p:txBody>
      </p:sp>
    </p:spTree>
    <p:extLst>
      <p:ext uri="{BB962C8B-B14F-4D97-AF65-F5344CB8AC3E}">
        <p14:creationId xmlns:p14="http://schemas.microsoft.com/office/powerpoint/2010/main" val="3881012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in the loop is important now, because there are very few mature products that are using LLMs, especially GPT-4 etc.</a:t>
            </a:r>
          </a:p>
          <a:p>
            <a:r>
              <a:rPr lang="en-US"/>
              <a:t>There was simply not enough time for wide-ranging testing.</a:t>
            </a:r>
          </a:p>
          <a:p>
            <a:r>
              <a:rPr lang="en-US"/>
              <a:t>As long as we are still in this research phase, we have to focus on the use of LLMs in solutions assisting lawyers, not solutions serving clients, who are not able to judge the quality of the output.</a:t>
            </a:r>
          </a:p>
          <a:p>
            <a:endParaRPr lang="en-US"/>
          </a:p>
          <a:p>
            <a:r>
              <a:rPr lang="en-US"/>
              <a:t>But a number of other difficulties follow from using “HIL”: it makes very difficult to chain the output of one software directly to another, to automate these longer chains of processes.</a:t>
            </a:r>
          </a:p>
          <a:p>
            <a:r>
              <a:rPr lang="en-US"/>
              <a:t>And this human will be a bottleneck for speed.</a:t>
            </a:r>
          </a:p>
        </p:txBody>
      </p:sp>
      <p:sp>
        <p:nvSpPr>
          <p:cNvPr id="4" name="Slide Number Placeholder 3"/>
          <p:cNvSpPr>
            <a:spLocks noGrp="1"/>
          </p:cNvSpPr>
          <p:nvPr>
            <p:ph type="sldNum" sz="quarter" idx="5"/>
          </p:nvPr>
        </p:nvSpPr>
        <p:spPr/>
        <p:txBody>
          <a:bodyPr/>
          <a:lstStyle/>
          <a:p>
            <a:fld id="{F9AAF207-CEC8-45DA-8230-6332C785D33F}" type="slidenum">
              <a:rPr lang="hu-HU" smtClean="0"/>
              <a:t>44</a:t>
            </a:fld>
            <a:endParaRPr lang="hu-HU"/>
          </a:p>
        </p:txBody>
      </p:sp>
    </p:spTree>
    <p:extLst>
      <p:ext uri="{BB962C8B-B14F-4D97-AF65-F5344CB8AC3E}">
        <p14:creationId xmlns:p14="http://schemas.microsoft.com/office/powerpoint/2010/main" val="1706787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a:t>A gépi tanulásra épülő alkalmazások esetén elengedhetetlen az eredmények összehasonlítása, a „</a:t>
            </a:r>
            <a:r>
              <a:rPr lang="hu-HU" b="1"/>
              <a:t>benchmark</a:t>
            </a:r>
            <a:r>
              <a:rPr lang="hu-HU"/>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t>Ez igaz amiatt is, hogy a jogi munkában az egyes alkalmazások hasznosságát össze tudjuk vetni. Például a kérdés-felelet jellegű feladatok eredményességét.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t>Vannak a </a:t>
            </a:r>
            <a:r>
              <a:rPr lang="hu-HU" b="1"/>
              <a:t>konkrét NLP feladatokra </a:t>
            </a:r>
            <a:r>
              <a:rPr lang="hu-HU"/>
              <a:t>összpontosító benchmarkok, és vannak már ezekből </a:t>
            </a:r>
            <a:r>
              <a:rPr lang="hu-HU" b="1"/>
              <a:t>iparág specifikus benchmarkok </a:t>
            </a:r>
            <a:r>
              <a:rPr lang="hu-HU"/>
              <a:t>is, mint a képen.</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t>De ettől még elengedhetetlen, hogy legyen olyan benchmark is, ami az egyes jogászi felhasználások szempontjából veti össze az egyes technikák, megoldások vagy alkalmazások hasznosságát.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t>És ezek hasznosságához standardizált </a:t>
            </a:r>
            <a:r>
              <a:rPr lang="hu-HU" b="1"/>
              <a:t>mérőfeladatok </a:t>
            </a:r>
            <a:r>
              <a:rPr lang="hu-HU"/>
              <a:t>kellenek (a kérdéseket illetően valószínűleg ország szinten egyediek, de uniós szinten harmonizáltak)).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a:p>
          <a:p>
            <a:pPr marL="0" marR="0" lvl="0" indent="0" algn="l" defTabSz="914400" rtl="0" eaLnBrk="1" fontAlgn="auto" latinLnBrk="0" hangingPunct="1">
              <a:lnSpc>
                <a:spcPct val="100000"/>
              </a:lnSpc>
              <a:spcBef>
                <a:spcPts val="0"/>
              </a:spcBef>
              <a:spcAft>
                <a:spcPts val="0"/>
              </a:spcAft>
              <a:buClrTx/>
              <a:buSzTx/>
              <a:buFontTx/>
              <a:buNone/>
              <a:tabLst/>
              <a:defRPr/>
            </a:pPr>
            <a:r>
              <a:rPr lang="en-US"/>
              <a:t>Evaluation of proposed models on real-world “datasets”</a:t>
            </a:r>
            <a:r>
              <a:rPr lang="hu-HU"/>
              <a:t> in Yang et al.: </a:t>
            </a:r>
            <a:r>
              <a:rPr lang="en-US"/>
              <a:t>Harnessing the Power of LLMs in Practice: A Survey on ChatGPT and Beyond</a:t>
            </a:r>
            <a:r>
              <a:rPr lang="hu-HU"/>
              <a:t>, Source: https://arxiv.org/pdf/2304.13712.pdf</a:t>
            </a:r>
          </a:p>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45</a:t>
            </a:fld>
            <a:endParaRPr lang="hu-HU"/>
          </a:p>
        </p:txBody>
      </p:sp>
    </p:spTree>
    <p:extLst>
      <p:ext uri="{BB962C8B-B14F-4D97-AF65-F5344CB8AC3E}">
        <p14:creationId xmlns:p14="http://schemas.microsoft.com/office/powerpoint/2010/main" val="2692471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to be aware of the limitations of these LLMs.</a:t>
            </a:r>
          </a:p>
          <a:p>
            <a:r>
              <a:rPr lang="en-US"/>
              <a:t>The most important limitation is that most of them are not usable for languages other than English,</a:t>
            </a:r>
          </a:p>
          <a:p>
            <a:r>
              <a:rPr lang="en-US"/>
              <a:t>Even if the model would be capable of speaking in a given language, they may be limited to answering in English only.</a:t>
            </a:r>
          </a:p>
          <a:p>
            <a:r>
              <a:rPr lang="en-US"/>
              <a:t>So a big question is: can national governments do something about this? Do they have the will and the necessary resources to approximate the usefulness of the best commercial large language models?</a:t>
            </a:r>
          </a:p>
          <a:p>
            <a:r>
              <a:rPr lang="en-US"/>
              <a:t>Like the PULI GPT3-SX model became available in December 2022, w/ 6.7B parameters it is very capable, but that’s still far from being anywhere in the same league as a large GPT-3 model.</a:t>
            </a:r>
          </a:p>
          <a:p>
            <a:r>
              <a:rPr lang="en-US"/>
              <a:t>Even this cost a lot to train.</a:t>
            </a:r>
          </a:p>
          <a:p>
            <a:r>
              <a:rPr lang="en-US"/>
              <a:t>Also, we have to be mindful of other technical limitations, e.g. even APIs do not work the same way from Hungary as from the US...</a:t>
            </a:r>
            <a:endParaRPr lang="hu-HU"/>
          </a:p>
        </p:txBody>
      </p:sp>
      <p:sp>
        <p:nvSpPr>
          <p:cNvPr id="4" name="Slide Number Placeholder 3"/>
          <p:cNvSpPr>
            <a:spLocks noGrp="1"/>
          </p:cNvSpPr>
          <p:nvPr>
            <p:ph type="sldNum" sz="quarter" idx="5"/>
          </p:nvPr>
        </p:nvSpPr>
        <p:spPr/>
        <p:txBody>
          <a:bodyPr/>
          <a:lstStyle/>
          <a:p>
            <a:fld id="{F9AAF207-CEC8-45DA-8230-6332C785D33F}" type="slidenum">
              <a:rPr lang="hu-HU" smtClean="0"/>
              <a:t>46</a:t>
            </a:fld>
            <a:endParaRPr lang="hu-HU"/>
          </a:p>
        </p:txBody>
      </p:sp>
    </p:spTree>
    <p:extLst>
      <p:ext uri="{BB962C8B-B14F-4D97-AF65-F5344CB8AC3E}">
        <p14:creationId xmlns:p14="http://schemas.microsoft.com/office/powerpoint/2010/main" val="3234029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A6743B91-EE2F-4A4B-96B7-B339ED0B53C5}" type="slidenum">
              <a:rPr lang="hu-HU" smtClean="0"/>
              <a:t>47</a:t>
            </a:fld>
            <a:endParaRPr lang="hu-HU"/>
          </a:p>
        </p:txBody>
      </p:sp>
    </p:spTree>
    <p:extLst>
      <p:ext uri="{BB962C8B-B14F-4D97-AF65-F5344CB8AC3E}">
        <p14:creationId xmlns:p14="http://schemas.microsoft.com/office/powerpoint/2010/main" val="1866067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48</a:t>
            </a:fld>
            <a:endParaRPr lang="hu-HU"/>
          </a:p>
        </p:txBody>
      </p:sp>
    </p:spTree>
    <p:extLst>
      <p:ext uri="{BB962C8B-B14F-4D97-AF65-F5344CB8AC3E}">
        <p14:creationId xmlns:p14="http://schemas.microsoft.com/office/powerpoint/2010/main" val="1581573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6754EF61-9169-4FDE-A4C5-CA8EF7DFD4A6}" type="slidenum">
              <a:rPr lang="hu-HU" smtClean="0"/>
              <a:t>49</a:t>
            </a:fld>
            <a:endParaRPr lang="hu-HU"/>
          </a:p>
        </p:txBody>
      </p:sp>
    </p:spTree>
    <p:extLst>
      <p:ext uri="{BB962C8B-B14F-4D97-AF65-F5344CB8AC3E}">
        <p14:creationId xmlns:p14="http://schemas.microsoft.com/office/powerpoint/2010/main" val="106039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a:t>
            </a:r>
            <a:r>
              <a:rPr lang="en-US" dirty="0" err="1">
                <a:cs typeface="Calibri"/>
              </a:rPr>
              <a:t>tanulás</a:t>
            </a:r>
            <a:r>
              <a:rPr lang="en-US" dirty="0">
                <a:cs typeface="Calibri"/>
              </a:rPr>
              <a:t> </a:t>
            </a:r>
            <a:r>
              <a:rPr lang="en-US" dirty="0" err="1">
                <a:cs typeface="Calibri"/>
              </a:rPr>
              <a:t>az</a:t>
            </a:r>
            <a:r>
              <a:rPr lang="en-US" dirty="0">
                <a:cs typeface="Calibri"/>
              </a:rPr>
              <a:t> ember </a:t>
            </a:r>
            <a:r>
              <a:rPr lang="en-US" dirty="0" err="1">
                <a:cs typeface="Calibri"/>
              </a:rPr>
              <a:t>büszkesége</a:t>
            </a:r>
          </a:p>
          <a:p>
            <a:r>
              <a:rPr lang="en-US" dirty="0" err="1">
                <a:cs typeface="Calibri"/>
              </a:rPr>
              <a:t>Idézet</a:t>
            </a:r>
            <a:r>
              <a:rPr lang="en-US" dirty="0">
                <a:cs typeface="Calibri"/>
              </a:rPr>
              <a:t> #1: Russel-Norving: Artificial intelligence, a modern approach (2016)</a:t>
            </a:r>
          </a:p>
          <a:p>
            <a:r>
              <a:rPr lang="en-US" dirty="0" err="1">
                <a:cs typeface="Calibri"/>
              </a:rPr>
              <a:t>Idézet</a:t>
            </a:r>
            <a:r>
              <a:rPr lang="en-US" dirty="0">
                <a:cs typeface="Calibri"/>
              </a:rPr>
              <a:t> #2: Nils J. Nilsson: Introduction to machine learning (1996)</a:t>
            </a:r>
          </a:p>
        </p:txBody>
      </p:sp>
      <p:sp>
        <p:nvSpPr>
          <p:cNvPr id="4" name="Slide Number Placeholder 3"/>
          <p:cNvSpPr>
            <a:spLocks noGrp="1"/>
          </p:cNvSpPr>
          <p:nvPr>
            <p:ph type="sldNum" sz="quarter" idx="5"/>
          </p:nvPr>
        </p:nvSpPr>
        <p:spPr/>
        <p:txBody>
          <a:bodyPr/>
          <a:lstStyle/>
          <a:p>
            <a:fld id="{6754EF61-9169-4FDE-A4C5-CA8EF7DFD4A6}" type="slidenum">
              <a:t>5</a:t>
            </a:fld>
            <a:endParaRPr lang="en-US"/>
          </a:p>
        </p:txBody>
      </p:sp>
    </p:spTree>
    <p:extLst>
      <p:ext uri="{BB962C8B-B14F-4D97-AF65-F5344CB8AC3E}">
        <p14:creationId xmlns:p14="http://schemas.microsoft.com/office/powerpoint/2010/main" val="319749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Miért</a:t>
            </a:r>
            <a:r>
              <a:rPr lang="en-US">
                <a:cs typeface="Calibri"/>
              </a:rPr>
              <a:t> </a:t>
            </a:r>
            <a:r>
              <a:rPr lang="hu-HU">
                <a:cs typeface="Calibri"/>
              </a:rPr>
              <a:t>és mikor </a:t>
            </a:r>
            <a:r>
              <a:rPr lang="en-US">
                <a:cs typeface="Calibri"/>
              </a:rPr>
              <a:t>fontos </a:t>
            </a:r>
            <a:r>
              <a:rPr lang="en-US" dirty="0">
                <a:cs typeface="Calibri"/>
              </a:rPr>
              <a:t>a </a:t>
            </a:r>
            <a:r>
              <a:rPr lang="en-US" dirty="0" err="1">
                <a:cs typeface="Calibri"/>
              </a:rPr>
              <a:t>gépi</a:t>
            </a:r>
            <a:r>
              <a:rPr lang="en-US" dirty="0">
                <a:cs typeface="Calibri"/>
              </a:rPr>
              <a:t> </a:t>
            </a:r>
            <a:r>
              <a:rPr lang="en-US" err="1">
                <a:cs typeface="Calibri"/>
              </a:rPr>
              <a:t>tanulás</a:t>
            </a:r>
            <a:r>
              <a:rPr lang="en-US">
                <a:cs typeface="Calibri"/>
              </a:rPr>
              <a:t>?</a:t>
            </a:r>
            <a:endParaRPr lang="hu-HU">
              <a:cs typeface="Calibri"/>
            </a:endParaRPr>
          </a:p>
          <a:p>
            <a:r>
              <a:rPr lang="hu-HU">
                <a:cs typeface="Calibri"/>
              </a:rPr>
              <a:t>Ha olyan területeket kutatunk, ahol a feladat hagyományos, emberrel és kézzel alkotott megközelít</a:t>
            </a:r>
            <a:r>
              <a:rPr lang="en-US">
                <a:cs typeface="Calibri"/>
              </a:rPr>
              <a:t>é</a:t>
            </a:r>
            <a:r>
              <a:rPr lang="hu-HU">
                <a:cs typeface="Calibri"/>
              </a:rPr>
              <a:t>se valamiért nem megfelelő</a:t>
            </a:r>
            <a:r>
              <a:rPr lang="en-US">
                <a:cs typeface="Calibri"/>
              </a:rPr>
              <a:t>.</a:t>
            </a:r>
            <a:endParaRPr lang="en-US" dirty="0">
              <a:cs typeface="Calibri"/>
            </a:endParaRPr>
          </a:p>
          <a:p>
            <a:r>
              <a:rPr lang="en-US">
                <a:cs typeface="Calibri"/>
              </a:rPr>
              <a:t>Leegyszerűsítve: ahol lusták vagy buták vagyunk ahhoz, hogy a “hagyományos” módon közelítsük meg a megoldást. Nem ismerjük “elég jól” az automatizált folyamatot:</a:t>
            </a:r>
          </a:p>
          <a:p>
            <a:r>
              <a:rPr lang="en-US">
                <a:cs typeface="Calibri"/>
              </a:rPr>
              <a:t>a) feladat meghatározása így takarékosabb;</a:t>
            </a:r>
          </a:p>
          <a:p>
            <a:r>
              <a:rPr lang="en-US">
                <a:cs typeface="Calibri"/>
              </a:rPr>
              <a:t>b) feltárást foglal magába a folyamat;</a:t>
            </a:r>
          </a:p>
          <a:p>
            <a:r>
              <a:rPr lang="en-US">
                <a:cs typeface="Calibri"/>
              </a:rPr>
              <a:t>c) változékony a környezet, ahol működni fog.</a:t>
            </a:r>
          </a:p>
          <a:p>
            <a:endParaRPr lang="en-US">
              <a:cs typeface="Calibri"/>
            </a:endParaRPr>
          </a:p>
        </p:txBody>
      </p:sp>
      <p:sp>
        <p:nvSpPr>
          <p:cNvPr id="4" name="Slide Number Placeholder 3"/>
          <p:cNvSpPr>
            <a:spLocks noGrp="1"/>
          </p:cNvSpPr>
          <p:nvPr>
            <p:ph type="sldNum" sz="quarter" idx="5"/>
          </p:nvPr>
        </p:nvSpPr>
        <p:spPr/>
        <p:txBody>
          <a:bodyPr/>
          <a:lstStyle/>
          <a:p>
            <a:fld id="{6754EF61-9169-4FDE-A4C5-CA8EF7DFD4A6}" type="slidenum">
              <a:rPr lang="en-US"/>
              <a:t>6</a:t>
            </a:fld>
            <a:endParaRPr lang="en-US"/>
          </a:p>
        </p:txBody>
      </p:sp>
    </p:spTree>
    <p:extLst>
      <p:ext uri="{BB962C8B-B14F-4D97-AF65-F5344CB8AC3E}">
        <p14:creationId xmlns:p14="http://schemas.microsoft.com/office/powerpoint/2010/main" val="204403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cs typeface="Calibri"/>
              </a:rPr>
              <a:t>Az ábra azt szemlélteti, hogy az ember előre meghatározza a gép működését vagy rábízza egy megbízhatónak minősült módszertanra, amiről tudja/amiben bízik, hogy használható eredményt hoz</a:t>
            </a:r>
            <a:endParaRPr lang="en-US" dirty="0">
              <a:cs typeface="Calibri"/>
            </a:endParaRPr>
          </a:p>
        </p:txBody>
      </p:sp>
      <p:sp>
        <p:nvSpPr>
          <p:cNvPr id="4" name="Slide Number Placeholder 3"/>
          <p:cNvSpPr>
            <a:spLocks noGrp="1"/>
          </p:cNvSpPr>
          <p:nvPr>
            <p:ph type="sldNum" sz="quarter" idx="5"/>
          </p:nvPr>
        </p:nvSpPr>
        <p:spPr/>
        <p:txBody>
          <a:bodyPr/>
          <a:lstStyle/>
          <a:p>
            <a:fld id="{6754EF61-9169-4FDE-A4C5-CA8EF7DFD4A6}" type="slidenum">
              <a:rPr lang="en-US"/>
              <a:t>7</a:t>
            </a:fld>
            <a:endParaRPr lang="en-US"/>
          </a:p>
        </p:txBody>
      </p:sp>
    </p:spTree>
    <p:extLst>
      <p:ext uri="{BB962C8B-B14F-4D97-AF65-F5344CB8AC3E}">
        <p14:creationId xmlns:p14="http://schemas.microsoft.com/office/powerpoint/2010/main" val="90495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a:latin typeface="+mn-lt"/>
                <a:ea typeface="+mn-ea"/>
                <a:cs typeface="+mn-cs"/>
              </a:rPr>
              <a:t>mindig algoritmuson vagy függvénybecsléseken alapszik;</a:t>
            </a:r>
            <a:endParaRPr lang="hu-HU"/>
          </a:p>
          <a:p>
            <a:r>
              <a:rPr lang="hu-HU"/>
              <a:t>kicsit hasonlít a dedukció/indukció dichotómiához: az előbbi helyességét lehet formálisan bizonyítani, az utóbbi esetén csak a hasznosságot lehet mérni, eldönteni</a:t>
            </a:r>
          </a:p>
          <a:p>
            <a:r>
              <a:rPr lang="hu-HU"/>
              <a:t>a bemenet lehet diszkrét érték (elkülönítve a kategorikus érték?) vagy valós szám; a kimenet ugyanígy, az előbbit </a:t>
            </a:r>
            <a:r>
              <a:rPr lang="hu-HU" i="1"/>
              <a:t>osztályozónak </a:t>
            </a:r>
            <a:r>
              <a:rPr lang="hu-HU"/>
              <a:t>nevezzük, az utóbbit </a:t>
            </a:r>
            <a:r>
              <a:rPr lang="hu-HU" i="1"/>
              <a:t>függvénybecslésnek</a:t>
            </a:r>
          </a:p>
        </p:txBody>
      </p:sp>
      <p:sp>
        <p:nvSpPr>
          <p:cNvPr id="4" name="Slide Number Placeholder 3"/>
          <p:cNvSpPr>
            <a:spLocks noGrp="1"/>
          </p:cNvSpPr>
          <p:nvPr>
            <p:ph type="sldNum" sz="quarter" idx="5"/>
          </p:nvPr>
        </p:nvSpPr>
        <p:spPr/>
        <p:txBody>
          <a:bodyPr/>
          <a:lstStyle/>
          <a:p>
            <a:fld id="{6754EF61-9169-4FDE-A4C5-CA8EF7DFD4A6}" type="slidenum">
              <a:rPr lang="hu-HU" smtClean="0"/>
              <a:t>8</a:t>
            </a:fld>
            <a:endParaRPr lang="hu-HU"/>
          </a:p>
        </p:txBody>
      </p:sp>
    </p:spTree>
    <p:extLst>
      <p:ext uri="{BB962C8B-B14F-4D97-AF65-F5344CB8AC3E}">
        <p14:creationId xmlns:p14="http://schemas.microsoft.com/office/powerpoint/2010/main" val="262214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a:cs typeface="Calibri"/>
              </a:rPr>
              <a:t>Természetesen a gépi tanulást gépekkel valósítják meg, de milyen gépek?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t>Nézzük, hogy miként valósítható meg a gépi tanulás mai legösszetettebb formája, </a:t>
            </a:r>
            <a:r>
              <a:rPr lang="en-US"/>
              <a:t>a mesterséges neurális hálók, és </a:t>
            </a:r>
            <a:r>
              <a:rPr lang="hu-HU"/>
              <a:t>mi a működési elv ezek mögött.</a:t>
            </a:r>
          </a:p>
          <a:p>
            <a:r>
              <a:rPr lang="en-US">
                <a:cs typeface="Calibri"/>
              </a:rPr>
              <a:t>NJ </a:t>
            </a:r>
            <a:r>
              <a:rPr lang="en-US" dirty="0">
                <a:cs typeface="Calibri"/>
              </a:rPr>
              <a:t>1945-ben </a:t>
            </a:r>
            <a:r>
              <a:rPr lang="en-US" dirty="0" err="1">
                <a:cs typeface="Calibri"/>
              </a:rPr>
              <a:t>meghatározta</a:t>
            </a:r>
            <a:r>
              <a:rPr lang="en-US" dirty="0">
                <a:cs typeface="Calibri"/>
              </a:rPr>
              <a:t> a </a:t>
            </a:r>
            <a:r>
              <a:rPr lang="en-US" dirty="0"/>
              <a:t>"</a:t>
            </a:r>
            <a:r>
              <a:rPr lang="en-US" dirty="0" err="1"/>
              <a:t>nagysebességű</a:t>
            </a:r>
            <a:r>
              <a:rPr lang="en-US" dirty="0"/>
              <a:t> </a:t>
            </a:r>
            <a:r>
              <a:rPr lang="en-US" dirty="0" err="1"/>
              <a:t>digitális</a:t>
            </a:r>
            <a:r>
              <a:rPr lang="en-US" dirty="0"/>
              <a:t> automata </a:t>
            </a:r>
            <a:r>
              <a:rPr lang="en-US" dirty="0" err="1"/>
              <a:t>számító</a:t>
            </a:r>
            <a:r>
              <a:rPr lang="en-US" dirty="0"/>
              <a:t> </a:t>
            </a:r>
            <a:r>
              <a:rPr lang="en-US" dirty="0" err="1"/>
              <a:t>rendszer</a:t>
            </a:r>
            <a:r>
              <a:rPr lang="en-US" dirty="0"/>
              <a:t>" </a:t>
            </a:r>
            <a:r>
              <a:rPr lang="en-US" dirty="0" err="1"/>
              <a:t>tervezési</a:t>
            </a:r>
            <a:r>
              <a:rPr lang="en-US" dirty="0"/>
              <a:t> </a:t>
            </a:r>
            <a:r>
              <a:rPr lang="en-US" dirty="0" err="1"/>
              <a:t>elveit</a:t>
            </a:r>
            <a:r>
              <a:rPr lang="en-US"/>
              <a:t>. </a:t>
            </a:r>
            <a:endParaRPr lang="hu-HU"/>
          </a:p>
        </p:txBody>
      </p:sp>
      <p:sp>
        <p:nvSpPr>
          <p:cNvPr id="4" name="Slide Number Placeholder 3"/>
          <p:cNvSpPr>
            <a:spLocks noGrp="1"/>
          </p:cNvSpPr>
          <p:nvPr>
            <p:ph type="sldNum" sz="quarter" idx="5"/>
          </p:nvPr>
        </p:nvSpPr>
        <p:spPr/>
        <p:txBody>
          <a:bodyPr/>
          <a:lstStyle/>
          <a:p>
            <a:fld id="{6754EF61-9169-4FDE-A4C5-CA8EF7DFD4A6}" type="slidenum">
              <a:rPr lang="en-US"/>
              <a:t>9</a:t>
            </a:fld>
            <a:endParaRPr lang="en-US"/>
          </a:p>
        </p:txBody>
      </p:sp>
    </p:spTree>
    <p:extLst>
      <p:ext uri="{BB962C8B-B14F-4D97-AF65-F5344CB8AC3E}">
        <p14:creationId xmlns:p14="http://schemas.microsoft.com/office/powerpoint/2010/main" val="235890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4.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3E11-2317-44B5-A444-258A868960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u-HU"/>
          </a:p>
        </p:txBody>
      </p:sp>
      <p:sp>
        <p:nvSpPr>
          <p:cNvPr id="3" name="Subtitle 2">
            <a:extLst>
              <a:ext uri="{FF2B5EF4-FFF2-40B4-BE49-F238E27FC236}">
                <a16:creationId xmlns:a16="http://schemas.microsoft.com/office/drawing/2014/main" id="{6E7138FC-76D0-466B-A1DF-A25C3C8BD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a:p>
        </p:txBody>
      </p:sp>
      <p:sp>
        <p:nvSpPr>
          <p:cNvPr id="4" name="Date Placeholder 3">
            <a:extLst>
              <a:ext uri="{FF2B5EF4-FFF2-40B4-BE49-F238E27FC236}">
                <a16:creationId xmlns:a16="http://schemas.microsoft.com/office/drawing/2014/main" id="{31CD2CAA-A160-42A9-B159-ED5810DC36DA}"/>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F88BBCE4-33EC-48C8-A667-94A763AF45E3}"/>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01848BFA-79AD-4AA8-92BC-4CB36DF61C84}"/>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114305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CDD-427E-4888-BA20-1ABC35A2C2C9}"/>
              </a:ext>
            </a:extLst>
          </p:cNvPr>
          <p:cNvSpPr>
            <a:spLocks noGrp="1"/>
          </p:cNvSpPr>
          <p:nvPr>
            <p:ph type="title"/>
          </p:nvPr>
        </p:nvSpPr>
        <p:spPr/>
        <p:txBody>
          <a:bodyPr/>
          <a:lstStyle/>
          <a:p>
            <a:r>
              <a:rPr lang="en-US"/>
              <a:t>Click to edit Master title style</a:t>
            </a:r>
            <a:endParaRPr lang="hu-HU"/>
          </a:p>
        </p:txBody>
      </p:sp>
      <p:sp>
        <p:nvSpPr>
          <p:cNvPr id="3" name="Content Placeholder 2">
            <a:extLst>
              <a:ext uri="{FF2B5EF4-FFF2-40B4-BE49-F238E27FC236}">
                <a16:creationId xmlns:a16="http://schemas.microsoft.com/office/drawing/2014/main" id="{8671C68E-413C-4C51-BAC0-C32D67C77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DC5D2597-4DC9-4072-AEA0-5CF6ECAB16CF}"/>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D3FF2562-5CED-4E0B-8D85-4F4776FCFC96}"/>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68D42494-D257-406E-9EA3-89A025DE473E}"/>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1248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F454-9C82-4FEE-8DB6-DA4A30CCC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u-HU"/>
          </a:p>
        </p:txBody>
      </p:sp>
      <p:sp>
        <p:nvSpPr>
          <p:cNvPr id="3" name="Text Placeholder 2">
            <a:extLst>
              <a:ext uri="{FF2B5EF4-FFF2-40B4-BE49-F238E27FC236}">
                <a16:creationId xmlns:a16="http://schemas.microsoft.com/office/drawing/2014/main" id="{A2DCA28D-53EE-4408-BDB2-0B9598539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40A3F-9B20-457C-AFF4-A41323B57D91}"/>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D7A5ED27-8CF9-40A0-BA6E-BA60AB3E9EEB}"/>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7C57D8F4-80BA-4690-B654-6D73E4D3954D}"/>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2706289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DFCC-C5BA-4FB5-9AA7-7B49B4FDF78C}"/>
              </a:ext>
            </a:extLst>
          </p:cNvPr>
          <p:cNvSpPr>
            <a:spLocks noGrp="1"/>
          </p:cNvSpPr>
          <p:nvPr>
            <p:ph type="title"/>
          </p:nvPr>
        </p:nvSpPr>
        <p:spPr/>
        <p:txBody>
          <a:bodyPr/>
          <a:lstStyle/>
          <a:p>
            <a:r>
              <a:rPr lang="en-US"/>
              <a:t>Click to edit Master title style</a:t>
            </a:r>
            <a:endParaRPr lang="hu-HU"/>
          </a:p>
        </p:txBody>
      </p:sp>
      <p:sp>
        <p:nvSpPr>
          <p:cNvPr id="3" name="Content Placeholder 2">
            <a:extLst>
              <a:ext uri="{FF2B5EF4-FFF2-40B4-BE49-F238E27FC236}">
                <a16:creationId xmlns:a16="http://schemas.microsoft.com/office/drawing/2014/main" id="{42613B70-860F-4756-8A30-BA750BB1A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a:extLst>
              <a:ext uri="{FF2B5EF4-FFF2-40B4-BE49-F238E27FC236}">
                <a16:creationId xmlns:a16="http://schemas.microsoft.com/office/drawing/2014/main" id="{652F10DA-59B5-474A-86D3-A7514C6DF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a:extLst>
              <a:ext uri="{FF2B5EF4-FFF2-40B4-BE49-F238E27FC236}">
                <a16:creationId xmlns:a16="http://schemas.microsoft.com/office/drawing/2014/main" id="{CFFD57B8-D20C-4193-87C7-D97E987A73A8}"/>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6" name="Footer Placeholder 5">
            <a:extLst>
              <a:ext uri="{FF2B5EF4-FFF2-40B4-BE49-F238E27FC236}">
                <a16:creationId xmlns:a16="http://schemas.microsoft.com/office/drawing/2014/main" id="{BAD5C458-1A1B-4493-A809-17C6ED821609}"/>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B1CE63B6-F600-4639-8638-43235ECA5B7C}"/>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2517663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A703-1462-41FC-82DC-028E718E1B59}"/>
              </a:ext>
            </a:extLst>
          </p:cNvPr>
          <p:cNvSpPr>
            <a:spLocks noGrp="1"/>
          </p:cNvSpPr>
          <p:nvPr>
            <p:ph type="title"/>
          </p:nvPr>
        </p:nvSpPr>
        <p:spPr>
          <a:xfrm>
            <a:off x="839788" y="365125"/>
            <a:ext cx="10515600" cy="1325563"/>
          </a:xfrm>
        </p:spPr>
        <p:txBody>
          <a:bodyPr/>
          <a:lstStyle/>
          <a:p>
            <a:r>
              <a:rPr lang="en-US"/>
              <a:t>Click to edit Master title style</a:t>
            </a:r>
            <a:endParaRPr lang="hu-HU"/>
          </a:p>
        </p:txBody>
      </p:sp>
      <p:sp>
        <p:nvSpPr>
          <p:cNvPr id="3" name="Text Placeholder 2">
            <a:extLst>
              <a:ext uri="{FF2B5EF4-FFF2-40B4-BE49-F238E27FC236}">
                <a16:creationId xmlns:a16="http://schemas.microsoft.com/office/drawing/2014/main" id="{5E6764AE-3E78-4FF3-A881-14A498011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644D1-F238-4B8E-B1FD-BEA1A3050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a:extLst>
              <a:ext uri="{FF2B5EF4-FFF2-40B4-BE49-F238E27FC236}">
                <a16:creationId xmlns:a16="http://schemas.microsoft.com/office/drawing/2014/main" id="{044BBCFD-2D5A-421E-88A3-C55359FFE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01D36-FCE4-47C1-B12B-F37F0A911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a:extLst>
              <a:ext uri="{FF2B5EF4-FFF2-40B4-BE49-F238E27FC236}">
                <a16:creationId xmlns:a16="http://schemas.microsoft.com/office/drawing/2014/main" id="{653FAE9F-CCC9-44BA-97B0-540B66B61725}"/>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8" name="Footer Placeholder 7">
            <a:extLst>
              <a:ext uri="{FF2B5EF4-FFF2-40B4-BE49-F238E27FC236}">
                <a16:creationId xmlns:a16="http://schemas.microsoft.com/office/drawing/2014/main" id="{58259AD3-53E3-4FA9-9F83-F6930D37749F}"/>
              </a:ext>
            </a:extLst>
          </p:cNvPr>
          <p:cNvSpPr>
            <a:spLocks noGrp="1"/>
          </p:cNvSpPr>
          <p:nvPr>
            <p:ph type="ftr" sz="quarter" idx="11"/>
          </p:nvPr>
        </p:nvSpPr>
        <p:spPr/>
        <p:txBody>
          <a:bodyPr/>
          <a:lstStyle/>
          <a:p>
            <a:endParaRPr lang="hu-HU"/>
          </a:p>
        </p:txBody>
      </p:sp>
      <p:sp>
        <p:nvSpPr>
          <p:cNvPr id="9" name="Slide Number Placeholder 8">
            <a:extLst>
              <a:ext uri="{FF2B5EF4-FFF2-40B4-BE49-F238E27FC236}">
                <a16:creationId xmlns:a16="http://schemas.microsoft.com/office/drawing/2014/main" id="{EFD84C3D-9967-47BC-94B8-29BE078CFCEC}"/>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170951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C5CA-3588-4E6A-98F6-35A8A0893E47}"/>
              </a:ext>
            </a:extLst>
          </p:cNvPr>
          <p:cNvSpPr>
            <a:spLocks noGrp="1"/>
          </p:cNvSpPr>
          <p:nvPr>
            <p:ph type="title"/>
          </p:nvPr>
        </p:nvSpPr>
        <p:spPr/>
        <p:txBody>
          <a:bodyPr/>
          <a:lstStyle/>
          <a:p>
            <a:r>
              <a:rPr lang="en-US"/>
              <a:t>Click to edit Master title style</a:t>
            </a:r>
            <a:endParaRPr lang="hu-HU"/>
          </a:p>
        </p:txBody>
      </p:sp>
      <p:sp>
        <p:nvSpPr>
          <p:cNvPr id="3" name="Date Placeholder 2">
            <a:extLst>
              <a:ext uri="{FF2B5EF4-FFF2-40B4-BE49-F238E27FC236}">
                <a16:creationId xmlns:a16="http://schemas.microsoft.com/office/drawing/2014/main" id="{E2793056-6E7B-4ECE-92D8-FB1C96BB9E09}"/>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4" name="Footer Placeholder 3">
            <a:extLst>
              <a:ext uri="{FF2B5EF4-FFF2-40B4-BE49-F238E27FC236}">
                <a16:creationId xmlns:a16="http://schemas.microsoft.com/office/drawing/2014/main" id="{539BE5E0-9340-492C-8077-DAF16377C8BD}"/>
              </a:ext>
            </a:extLst>
          </p:cNvPr>
          <p:cNvSpPr>
            <a:spLocks noGrp="1"/>
          </p:cNvSpPr>
          <p:nvPr>
            <p:ph type="ftr" sz="quarter" idx="11"/>
          </p:nvPr>
        </p:nvSpPr>
        <p:spPr/>
        <p:txBody>
          <a:bodyPr/>
          <a:lstStyle/>
          <a:p>
            <a:endParaRPr lang="hu-HU"/>
          </a:p>
        </p:txBody>
      </p:sp>
      <p:sp>
        <p:nvSpPr>
          <p:cNvPr id="5" name="Slide Number Placeholder 4">
            <a:extLst>
              <a:ext uri="{FF2B5EF4-FFF2-40B4-BE49-F238E27FC236}">
                <a16:creationId xmlns:a16="http://schemas.microsoft.com/office/drawing/2014/main" id="{6FDB6BA3-8654-4403-9B6F-12C9F98B4004}"/>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287135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0C0B5-BE4D-4FBF-9442-EE339006B069}"/>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3" name="Footer Placeholder 2">
            <a:extLst>
              <a:ext uri="{FF2B5EF4-FFF2-40B4-BE49-F238E27FC236}">
                <a16:creationId xmlns:a16="http://schemas.microsoft.com/office/drawing/2014/main" id="{D29AF652-AB21-46C9-9F95-F9256D36A7F3}"/>
              </a:ext>
            </a:extLst>
          </p:cNvPr>
          <p:cNvSpPr>
            <a:spLocks noGrp="1"/>
          </p:cNvSpPr>
          <p:nvPr>
            <p:ph type="ftr" sz="quarter" idx="11"/>
          </p:nvPr>
        </p:nvSpPr>
        <p:spPr/>
        <p:txBody>
          <a:bodyPr/>
          <a:lstStyle/>
          <a:p>
            <a:endParaRPr lang="hu-HU"/>
          </a:p>
        </p:txBody>
      </p:sp>
      <p:sp>
        <p:nvSpPr>
          <p:cNvPr id="4" name="Slide Number Placeholder 3">
            <a:extLst>
              <a:ext uri="{FF2B5EF4-FFF2-40B4-BE49-F238E27FC236}">
                <a16:creationId xmlns:a16="http://schemas.microsoft.com/office/drawing/2014/main" id="{7D909566-40B8-4FBD-8632-2976441FD3B9}"/>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52705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EFB1-D50A-4015-80CE-2624F041F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Content Placeholder 2">
            <a:extLst>
              <a:ext uri="{FF2B5EF4-FFF2-40B4-BE49-F238E27FC236}">
                <a16:creationId xmlns:a16="http://schemas.microsoft.com/office/drawing/2014/main" id="{4AB888F4-2303-4199-858E-DB3FF9644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a:extLst>
              <a:ext uri="{FF2B5EF4-FFF2-40B4-BE49-F238E27FC236}">
                <a16:creationId xmlns:a16="http://schemas.microsoft.com/office/drawing/2014/main" id="{D6C69184-3AFC-4C83-87FE-B37B6710E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54ADA-9738-4572-9E36-99F18E30367D}"/>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6" name="Footer Placeholder 5">
            <a:extLst>
              <a:ext uri="{FF2B5EF4-FFF2-40B4-BE49-F238E27FC236}">
                <a16:creationId xmlns:a16="http://schemas.microsoft.com/office/drawing/2014/main" id="{8EA6FAE4-4A68-4114-A527-95739F1DDC20}"/>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29294164-9BCD-46FB-8781-320AC45E4AE4}"/>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409664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E512-358B-4A5F-95B1-1872FA875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Picture Placeholder 2">
            <a:extLst>
              <a:ext uri="{FF2B5EF4-FFF2-40B4-BE49-F238E27FC236}">
                <a16:creationId xmlns:a16="http://schemas.microsoft.com/office/drawing/2014/main" id="{1A369328-E923-4FE1-A1AE-C7236400D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a:extLst>
              <a:ext uri="{FF2B5EF4-FFF2-40B4-BE49-F238E27FC236}">
                <a16:creationId xmlns:a16="http://schemas.microsoft.com/office/drawing/2014/main" id="{41D85F51-B084-4F69-929A-2BAD47E1A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826C3-4969-4286-9830-03FE0AFA5F51}"/>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6" name="Footer Placeholder 5">
            <a:extLst>
              <a:ext uri="{FF2B5EF4-FFF2-40B4-BE49-F238E27FC236}">
                <a16:creationId xmlns:a16="http://schemas.microsoft.com/office/drawing/2014/main" id="{88EA4657-493C-46FB-8B3F-932CC8B59B06}"/>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8C897648-8FC4-4796-A67C-3F57294EC43C}"/>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1520670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916A-D1AA-4C18-8A0E-278765C73182}"/>
              </a:ext>
            </a:extLst>
          </p:cNvPr>
          <p:cNvSpPr>
            <a:spLocks noGrp="1"/>
          </p:cNvSpPr>
          <p:nvPr>
            <p:ph type="title"/>
          </p:nvPr>
        </p:nvSpPr>
        <p:spPr/>
        <p:txBody>
          <a:bodyPr/>
          <a:lstStyle/>
          <a:p>
            <a:r>
              <a:rPr lang="en-US"/>
              <a:t>Click to edit Master title style</a:t>
            </a:r>
            <a:endParaRPr lang="hu-HU"/>
          </a:p>
        </p:txBody>
      </p:sp>
      <p:sp>
        <p:nvSpPr>
          <p:cNvPr id="3" name="Vertical Text Placeholder 2">
            <a:extLst>
              <a:ext uri="{FF2B5EF4-FFF2-40B4-BE49-F238E27FC236}">
                <a16:creationId xmlns:a16="http://schemas.microsoft.com/office/drawing/2014/main" id="{870000E4-B7F5-44CE-AD1B-D4839A1DA1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99D67253-802C-494E-B18A-31E13B188386}"/>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1F7E6D28-9174-40B9-8BE6-FF1CDEF1FDF8}"/>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E3A4FE11-91FD-4AE8-860F-45137A64FA03}"/>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261749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8FA44-0BD8-4164-94D7-ABDCAD9B0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u-HU"/>
          </a:p>
        </p:txBody>
      </p:sp>
      <p:sp>
        <p:nvSpPr>
          <p:cNvPr id="3" name="Vertical Text Placeholder 2">
            <a:extLst>
              <a:ext uri="{FF2B5EF4-FFF2-40B4-BE49-F238E27FC236}">
                <a16:creationId xmlns:a16="http://schemas.microsoft.com/office/drawing/2014/main" id="{A8262F3F-1EEA-4D8D-BDB0-B0E4B3D5D7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62A6F613-1765-4F80-AA9B-743ECD5D9D56}"/>
              </a:ext>
            </a:extLst>
          </p:cNvPr>
          <p:cNvSpPr>
            <a:spLocks noGrp="1"/>
          </p:cNvSpPr>
          <p:nvPr>
            <p:ph type="dt" sz="half" idx="10"/>
          </p:nvPr>
        </p:nvSpPr>
        <p:spPr/>
        <p:txBody>
          <a:body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AEB3D8AA-5DA1-45DE-AADE-479A8BA81F2E}"/>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C73C8FA7-8445-4AE3-AF51-6438BC84F074}"/>
              </a:ext>
            </a:extLst>
          </p:cNvPr>
          <p:cNvSpPr>
            <a:spLocks noGrp="1"/>
          </p:cNvSpPr>
          <p:nvPr>
            <p:ph type="sldNum" sz="quarter" idx="12"/>
          </p:nvPr>
        </p:nvSpPr>
        <p:spPr/>
        <p:txBody>
          <a:bodyPr/>
          <a:lstStyle/>
          <a:p>
            <a:fld id="{7530A591-E6C7-459B-AF10-41746BB5BBB8}" type="slidenum">
              <a:rPr lang="hu-HU" smtClean="0"/>
              <a:t>‹#›</a:t>
            </a:fld>
            <a:endParaRPr lang="hu-HU"/>
          </a:p>
        </p:txBody>
      </p:sp>
    </p:spTree>
    <p:extLst>
      <p:ext uri="{BB962C8B-B14F-4D97-AF65-F5344CB8AC3E}">
        <p14:creationId xmlns:p14="http://schemas.microsoft.com/office/powerpoint/2010/main" val="2317144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3014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0017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508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731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6604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4648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76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5594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209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325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3469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677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cxnSp>
        <p:nvCxnSpPr>
          <p:cNvPr id="3" name="Gerade Verbindung 7">
            <a:extLst>
              <a:ext uri="{FF2B5EF4-FFF2-40B4-BE49-F238E27FC236}">
                <a16:creationId xmlns:a16="http://schemas.microsoft.com/office/drawing/2014/main" id="{A8E5863F-3DF4-30BB-AFE5-5EC1A89D894B}"/>
              </a:ext>
            </a:extLst>
          </p:cNvPr>
          <p:cNvCxnSpPr>
            <a:cxnSpLocks/>
          </p:cNvCxnSpPr>
          <p:nvPr userDrawn="1"/>
        </p:nvCxnSpPr>
        <p:spPr>
          <a:xfrm>
            <a:off x="589422" y="6194572"/>
            <a:ext cx="473390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Gerade Verbindung 8">
            <a:extLst>
              <a:ext uri="{FF2B5EF4-FFF2-40B4-BE49-F238E27FC236}">
                <a16:creationId xmlns:a16="http://schemas.microsoft.com/office/drawing/2014/main" id="{CE2FB997-9E9E-10A7-5C9F-D954C36AA149}"/>
              </a:ext>
            </a:extLst>
          </p:cNvPr>
          <p:cNvCxnSpPr>
            <a:cxnSpLocks/>
          </p:cNvCxnSpPr>
          <p:nvPr userDrawn="1"/>
        </p:nvCxnSpPr>
        <p:spPr>
          <a:xfrm>
            <a:off x="630282" y="4086453"/>
            <a:ext cx="4693046" cy="198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 name="Grafik 9" descr="CMSLegal_BackPage_Logo1">
            <a:extLst>
              <a:ext uri="{FF2B5EF4-FFF2-40B4-BE49-F238E27FC236}">
                <a16:creationId xmlns:a16="http://schemas.microsoft.com/office/drawing/2014/main" id="{6BDB5C27-1FF0-3472-34E5-71876132D80F}"/>
              </a:ext>
            </a:extLst>
          </p:cNvPr>
          <p:cNvPicPr>
            <a:picLocks noChangeAspect="1" noChangeArrowheads="1"/>
          </p:cNvPicPr>
          <p:nvPr userDrawn="1">
            <p:custDataLst>
              <p:tags r:id="rId1"/>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631749" y="3164903"/>
            <a:ext cx="1917699"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2" descr="CMS_Legal_Disclaimer_Textbox_001">
            <a:extLst>
              <a:ext uri="{FF2B5EF4-FFF2-40B4-BE49-F238E27FC236}">
                <a16:creationId xmlns:a16="http://schemas.microsoft.com/office/drawing/2014/main" id="{07396993-AF77-6B65-A88E-4D17EF807B88}"/>
              </a:ext>
            </a:extLst>
          </p:cNvPr>
          <p:cNvSpPr txBox="1">
            <a:spLocks/>
          </p:cNvSpPr>
          <p:nvPr userDrawn="1">
            <p:custDataLst>
              <p:tags r:id="rId2"/>
            </p:custDataLst>
          </p:nvPr>
        </p:nvSpPr>
        <p:spPr>
          <a:xfrm>
            <a:off x="631646" y="3471569"/>
            <a:ext cx="4771269" cy="13894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b="1" baseline="30000">
                <a:solidFill>
                  <a:prstClr val="black"/>
                </a:solidFill>
                <a:ea typeface="+mn-ea"/>
              </a:rPr>
              <a:t>Ingyenes online jogi információs szolgáltatása.</a:t>
            </a:r>
            <a:endParaRPr lang="en-GB" b="1" baseline="30000" dirty="0">
              <a:solidFill>
                <a:prstClr val="black"/>
              </a:solidFill>
              <a:ea typeface="+mn-ea"/>
            </a:endParaRPr>
          </a:p>
        </p:txBody>
      </p:sp>
      <p:sp>
        <p:nvSpPr>
          <p:cNvPr id="18" name="Textplatzhalter 1" descr="CMS_Legal_Disclaimer_Textbox_003">
            <a:extLst>
              <a:ext uri="{FF2B5EF4-FFF2-40B4-BE49-F238E27FC236}">
                <a16:creationId xmlns:a16="http://schemas.microsoft.com/office/drawing/2014/main" id="{0A60D6EF-6D0A-CDCE-60A0-FEF96CD7E88E}"/>
              </a:ext>
            </a:extLst>
          </p:cNvPr>
          <p:cNvSpPr txBox="1">
            <a:spLocks/>
          </p:cNvSpPr>
          <p:nvPr userDrawn="1">
            <p:custDataLst>
              <p:tags r:id="rId3"/>
            </p:custDataLst>
          </p:nvPr>
        </p:nvSpPr>
        <p:spPr>
          <a:xfrm>
            <a:off x="618706" y="4185823"/>
            <a:ext cx="4776630" cy="13894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0">
                <a:solidFill>
                  <a:prstClr val="black"/>
                </a:solidFill>
                <a:ea typeface="+mn-ea"/>
              </a:rPr>
              <a:t>A kiadványban található információk csak általános célokat szolgálnak, és nem jelentenek jogi vagy szakmai tanácsadást.</a:t>
            </a:r>
            <a:endParaRPr lang="en-US" b="0" dirty="0">
              <a:solidFill>
                <a:prstClr val="black"/>
              </a:solidFill>
            </a:endParaRPr>
          </a:p>
        </p:txBody>
      </p:sp>
      <p:sp>
        <p:nvSpPr>
          <p:cNvPr id="19" name="Textplatzhalter 1" descr="CMS_Legal_Disclaimer_Textbox_003">
            <a:extLst>
              <a:ext uri="{FF2B5EF4-FFF2-40B4-BE49-F238E27FC236}">
                <a16:creationId xmlns:a16="http://schemas.microsoft.com/office/drawing/2014/main" id="{D07D2D0F-DE4B-15B5-95E7-B8D333895FDE}"/>
              </a:ext>
            </a:extLst>
          </p:cNvPr>
          <p:cNvSpPr txBox="1">
            <a:spLocks/>
          </p:cNvSpPr>
          <p:nvPr userDrawn="1">
            <p:custDataLst>
              <p:tags r:id="rId4"/>
            </p:custDataLst>
          </p:nvPr>
        </p:nvSpPr>
        <p:spPr>
          <a:xfrm>
            <a:off x="606961" y="5335287"/>
            <a:ext cx="4795955" cy="13894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solidFill>
                  <a:prstClr val="black"/>
                </a:solidFill>
                <a:ea typeface="+mn-ea"/>
              </a:rPr>
              <a:t>CMS-helyszínek</a:t>
            </a:r>
            <a:endParaRPr lang="en-US" dirty="0">
              <a:solidFill>
                <a:prstClr val="black"/>
              </a:solidFill>
            </a:endParaRPr>
          </a:p>
        </p:txBody>
      </p:sp>
      <p:sp>
        <p:nvSpPr>
          <p:cNvPr id="20" name="Textplatzhalter 1" descr="CMS_Legal_Disclaimer_Textbox_003">
            <a:extLst>
              <a:ext uri="{FF2B5EF4-FFF2-40B4-BE49-F238E27FC236}">
                <a16:creationId xmlns:a16="http://schemas.microsoft.com/office/drawing/2014/main" id="{9DD810C5-9D87-3BF6-53FA-01F6EA733A13}"/>
              </a:ext>
            </a:extLst>
          </p:cNvPr>
          <p:cNvSpPr txBox="1">
            <a:spLocks/>
          </p:cNvSpPr>
          <p:nvPr userDrawn="1">
            <p:custDataLst>
              <p:tags r:id="rId5"/>
            </p:custDataLst>
          </p:nvPr>
        </p:nvSpPr>
        <p:spPr>
          <a:xfrm>
            <a:off x="626288" y="4547652"/>
            <a:ext cx="4776629" cy="651905"/>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details can be found under “legal information” in the footer of cms.law.</a:t>
            </a:r>
            <a:endParaRPr lang="en-US" dirty="0">
              <a:solidFill>
                <a:prstClr val="black"/>
              </a:solidFill>
            </a:endParaRPr>
          </a:p>
        </p:txBody>
      </p:sp>
      <p:sp>
        <p:nvSpPr>
          <p:cNvPr id="21" name="Textplatzhalter 1" descr="CMS_Legal_Disclaimer_Textbox_003">
            <a:extLst>
              <a:ext uri="{FF2B5EF4-FFF2-40B4-BE49-F238E27FC236}">
                <a16:creationId xmlns:a16="http://schemas.microsoft.com/office/drawing/2014/main" id="{B6AA6305-1F6D-929F-A326-EC26C9BE255B}"/>
              </a:ext>
            </a:extLst>
          </p:cNvPr>
          <p:cNvSpPr txBox="1">
            <a:spLocks/>
          </p:cNvSpPr>
          <p:nvPr userDrawn="1">
            <p:custDataLst>
              <p:tags r:id="rId6"/>
            </p:custDataLst>
          </p:nvPr>
        </p:nvSpPr>
        <p:spPr>
          <a:xfrm>
            <a:off x="606962" y="5474231"/>
            <a:ext cx="4795954" cy="651905"/>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0">
                <a:solidFill>
                  <a:prstClr val="black"/>
                </a:solidFill>
                <a:ea typeface="+mn-ea"/>
              </a:rPr>
              <a:t>Aberdeen, Abu-Dzabi, Amszterdam, Antwerpen, Barcelona, Bécs, Belgrád, Bergen, Berlin, Bogotá, Brisbane, Bristol, Brüsszel, Budapest, Bukarest, Casablanca, Cucuta, Dubai, Düsseldorf, Edinburgh, Frankfurt, Funchal, Genf, Glasgow, Hamburg, Hongkong, Isztambul, Johannesburg, Kijev, Kölni, Lima, Lipcse, Lisszabon, Liverpool, Ljubljana, London, Luanda, Luxemburg, Lyon, Madrid, Manchester, Maputo, Maszkat, Mexikóváros, Milánó, Mombasa, Monaco, München, Nairobi, Oslo, Párizs, Peking, Podgorica, Poznań, Pozsony, Prága, Reading, Rio de Janeiro, Róma, Sanghai, Santiago de Chile, Sheffield, Skopje, Stavanger, Strasbourg, Stuttgart, Szarajevó, Szingapúr, Szófia, Tel-Aviv, Tirana, Varsó, Zágráb és Zürich.</a:t>
            </a:r>
            <a:endParaRPr lang="en-US" dirty="0">
              <a:solidFill>
                <a:prstClr val="black"/>
              </a:solidFill>
            </a:endParaRPr>
          </a:p>
        </p:txBody>
      </p:sp>
      <p:sp>
        <p:nvSpPr>
          <p:cNvPr id="22" name="TextBox 21">
            <a:extLst>
              <a:ext uri="{FF2B5EF4-FFF2-40B4-BE49-F238E27FC236}">
                <a16:creationId xmlns:a16="http://schemas.microsoft.com/office/drawing/2014/main" id="{B1E94A2D-2FA1-1780-9DB3-9A6B4E6A9F89}"/>
              </a:ext>
            </a:extLst>
          </p:cNvPr>
          <p:cNvSpPr txBox="1"/>
          <p:nvPr userDrawn="1">
            <p:custDataLst>
              <p:tags r:id="rId7"/>
            </p:custDataLst>
          </p:nvPr>
        </p:nvSpPr>
        <p:spPr>
          <a:xfrm>
            <a:off x="538776" y="3717562"/>
            <a:ext cx="4864140" cy="19492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30000">
                <a:solidFill>
                  <a:prstClr val="black"/>
                </a:solidFill>
                <a:latin typeface="Arial" pitchFamily="34" charset="0"/>
                <a:ea typeface="+mn-ea"/>
                <a:cs typeface="Arial" pitchFamily="34" charset="0"/>
              </a:rPr>
              <a:t>Előfizetési szolgáltatás jogi témájú cikkekhez különféle témákról, e-mail útján.</a:t>
            </a:r>
            <a:endParaRPr lang="en-GB" sz="1000" b="0" kern="1200" baseline="30000" dirty="0">
              <a:solidFill>
                <a:prstClr val="black"/>
              </a:solidFill>
              <a:latin typeface="Arial" pitchFamily="34" charset="0"/>
              <a:ea typeface="+mn-ea"/>
              <a:cs typeface="Arial" pitchFamily="34" charset="0"/>
            </a:endParaRPr>
          </a:p>
        </p:txBody>
      </p:sp>
      <p:sp>
        <p:nvSpPr>
          <p:cNvPr id="23" name="TextBox 22">
            <a:extLst>
              <a:ext uri="{FF2B5EF4-FFF2-40B4-BE49-F238E27FC236}">
                <a16:creationId xmlns:a16="http://schemas.microsoft.com/office/drawing/2014/main" id="{4E6E44AD-33AC-199D-7626-67B1A0971752}"/>
              </a:ext>
            </a:extLst>
          </p:cNvPr>
          <p:cNvSpPr txBox="1"/>
          <p:nvPr userDrawn="1">
            <p:custDataLst>
              <p:tags r:id="rId8"/>
            </p:custDataLst>
          </p:nvPr>
        </p:nvSpPr>
        <p:spPr>
          <a:xfrm>
            <a:off x="536175" y="3855770"/>
            <a:ext cx="4866739" cy="19492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kern="1200" baseline="30000">
                <a:solidFill>
                  <a:prstClr val="black"/>
                </a:solidFill>
                <a:latin typeface="Arial" pitchFamily="34" charset="0"/>
                <a:ea typeface="+mn-ea"/>
                <a:cs typeface="Arial" pitchFamily="34" charset="0"/>
              </a:rPr>
              <a:t>cms-lawnow.com</a:t>
            </a:r>
            <a:endParaRPr lang="en-GB" sz="1000" b="1" kern="1200" baseline="30000" dirty="0">
              <a:solidFill>
                <a:prstClr val="black"/>
              </a:solidFill>
              <a:latin typeface="Arial" pitchFamily="34" charset="0"/>
              <a:ea typeface="+mn-ea"/>
              <a:cs typeface="Arial" pitchFamily="34" charset="0"/>
            </a:endParaRPr>
          </a:p>
        </p:txBody>
      </p:sp>
      <p:sp>
        <p:nvSpPr>
          <p:cNvPr id="24" name="TextBox 23">
            <a:extLst>
              <a:ext uri="{FF2B5EF4-FFF2-40B4-BE49-F238E27FC236}">
                <a16:creationId xmlns:a16="http://schemas.microsoft.com/office/drawing/2014/main" id="{33EE2CD7-3AF7-5CC0-D999-C615321BAC2D}"/>
              </a:ext>
            </a:extLst>
          </p:cNvPr>
          <p:cNvSpPr txBox="1"/>
          <p:nvPr userDrawn="1">
            <p:custDataLst>
              <p:tags r:id="rId9"/>
            </p:custDataLst>
          </p:nvPr>
        </p:nvSpPr>
        <p:spPr>
          <a:xfrm>
            <a:off x="504069" y="6266580"/>
            <a:ext cx="1656184" cy="19492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kern="1200" baseline="30000">
                <a:solidFill>
                  <a:prstClr val="black"/>
                </a:solidFill>
                <a:latin typeface="Arial" pitchFamily="34" charset="0"/>
                <a:ea typeface="+mn-ea"/>
                <a:cs typeface="Arial" pitchFamily="34" charset="0"/>
              </a:rPr>
              <a:t>cms.law</a:t>
            </a:r>
            <a:endParaRPr lang="en-GB" sz="1000" b="1" kern="1200" baseline="30000" dirty="0">
              <a:solidFill>
                <a:prstClr val="black"/>
              </a:solidFill>
              <a:latin typeface="Arial" pitchFamily="34" charset="0"/>
              <a:ea typeface="+mn-ea"/>
              <a:cs typeface="Arial" pitchFamily="34" charset="0"/>
            </a:endParaRPr>
          </a:p>
        </p:txBody>
      </p:sp>
      <p:sp>
        <p:nvSpPr>
          <p:cNvPr id="25" name="TextBox 24">
            <a:extLst>
              <a:ext uri="{FF2B5EF4-FFF2-40B4-BE49-F238E27FC236}">
                <a16:creationId xmlns:a16="http://schemas.microsoft.com/office/drawing/2014/main" id="{BB2F10EF-D618-B399-8896-3091AD0E0E58}"/>
              </a:ext>
            </a:extLst>
          </p:cNvPr>
          <p:cNvSpPr txBox="1"/>
          <p:nvPr userDrawn="1">
            <p:custDataLst>
              <p:tags r:id="rId10"/>
            </p:custDataLst>
          </p:nvPr>
        </p:nvSpPr>
        <p:spPr>
          <a:xfrm>
            <a:off x="499011" y="6487982"/>
            <a:ext cx="1666957" cy="215444"/>
          </a:xfrm>
          <a:prstGeom prst="rect">
            <a:avLst/>
          </a:prstGeom>
          <a:noFill/>
          <a:ln>
            <a:noFill/>
          </a:ln>
        </p:spPr>
        <p:txBody>
          <a:bodyPr wrap="square" rtlCol="0">
            <a:spAutoFit/>
          </a:bodyPr>
          <a:lstStyle/>
          <a:p>
            <a:r>
              <a:rPr lang="en-GB" sz="800">
                <a:latin typeface="Arial" pitchFamily="34" charset="0"/>
                <a:cs typeface="Arial" pitchFamily="34" charset="0"/>
              </a:rPr>
              <a:t>Budapest - 2855409.1</a:t>
            </a:r>
            <a:endParaRPr lang="en-GB" sz="800" dirty="0">
              <a:latin typeface="Arial" pitchFamily="34" charset="0"/>
              <a:cs typeface="Arial" pitchFamily="34" charset="0"/>
            </a:endParaRPr>
          </a:p>
        </p:txBody>
      </p:sp>
    </p:spTree>
    <p:extLst>
      <p:ext uri="{BB962C8B-B14F-4D97-AF65-F5344CB8AC3E}">
        <p14:creationId xmlns:p14="http://schemas.microsoft.com/office/powerpoint/2010/main" val="3079287943"/>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p>
            <a:r>
              <a:rPr lang="en-US" dirty="0" err="1"/>
              <a:t>Hulladékgazdálkodási</a:t>
            </a:r>
            <a:r>
              <a:rPr lang="en-US" dirty="0"/>
              <a:t> </a:t>
            </a:r>
            <a:r>
              <a:rPr lang="en-US" dirty="0" err="1"/>
              <a:t>kerekasztal</a:t>
            </a:r>
            <a:r>
              <a:rPr lang="en-US" dirty="0"/>
              <a:t> │ 2023. </a:t>
            </a:r>
            <a:r>
              <a:rPr lang="en-US" dirty="0" err="1"/>
              <a:t>június</a:t>
            </a:r>
            <a:r>
              <a:rPr lang="en-US" dirty="0"/>
              <a:t> 8.</a:t>
            </a:r>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p>
            <a:fld id="{586824BF-3B93-454D-8CFC-2835FAC2A0AB}" type="slidenum">
              <a:rPr lang="de-DE" smtClean="0"/>
              <a:pPr/>
              <a:t>‹#›</a:t>
            </a:fld>
            <a:endParaRPr lang="de-DE"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2320868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22CB31-85AF-4D39-FEC2-4246E3395FB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p:blipFill>
        <p:spPr>
          <a:xfrm flipH="1">
            <a:off x="9465733" y="0"/>
            <a:ext cx="2726267" cy="6858000"/>
          </a:xfrm>
          <a:prstGeom prst="rect">
            <a:avLst/>
          </a:prstGeom>
        </p:spPr>
      </p:pic>
      <p:pic>
        <p:nvPicPr>
          <p:cNvPr id="5" name="Picture 4">
            <a:extLst>
              <a:ext uri="{FF2B5EF4-FFF2-40B4-BE49-F238E27FC236}">
                <a16:creationId xmlns:a16="http://schemas.microsoft.com/office/drawing/2014/main" id="{A4879CF3-E176-3674-CDE0-F6944BBDA952}"/>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p:blipFill>
        <p:spPr>
          <a:xfrm>
            <a:off x="-1" y="0"/>
            <a:ext cx="9465733" cy="6858000"/>
          </a:xfrm>
          <a:prstGeom prst="rect">
            <a:avLst/>
          </a:prstGeom>
        </p:spPr>
      </p:pic>
      <p:sp>
        <p:nvSpPr>
          <p:cNvPr id="2" name="Title 1"/>
          <p:cNvSpPr>
            <a:spLocks noGrp="1"/>
          </p:cNvSpPr>
          <p:nvPr>
            <p:ph type="title"/>
          </p:nvPr>
        </p:nvSpPr>
        <p:spPr>
          <a:xfrm>
            <a:off x="5020734" y="594000"/>
            <a:ext cx="6574866"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020733" y="1800000"/>
            <a:ext cx="6574866"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lvl1pPr>
              <a:defRPr>
                <a:solidFill>
                  <a:schemeClr val="bg1"/>
                </a:solidFill>
              </a:defRPr>
            </a:lvl1pPr>
          </a:lstStyle>
          <a:p>
            <a:r>
              <a:rPr lang="en-US" dirty="0" err="1"/>
              <a:t>Hulladékgazdálkodási</a:t>
            </a:r>
            <a:r>
              <a:rPr lang="en-US" dirty="0"/>
              <a:t> </a:t>
            </a:r>
            <a:r>
              <a:rPr lang="en-US" dirty="0" err="1"/>
              <a:t>kerekasztal</a:t>
            </a:r>
            <a:r>
              <a:rPr lang="en-US" dirty="0"/>
              <a:t> │ 2023. </a:t>
            </a:r>
            <a:r>
              <a:rPr lang="en-US" dirty="0" err="1"/>
              <a:t>június</a:t>
            </a:r>
            <a:r>
              <a:rPr lang="en-US" dirty="0"/>
              <a:t> 8.</a:t>
            </a:r>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lvl1pPr>
              <a:defRPr>
                <a:solidFill>
                  <a:schemeClr val="bg1"/>
                </a:solidFill>
              </a:defRPr>
            </a:lvl1pPr>
          </a:lstStyle>
          <a:p>
            <a:fld id="{586824BF-3B93-454D-8CFC-2835FAC2A0AB}" type="slidenum">
              <a:rPr lang="en-GB" smtClean="0"/>
              <a:pPr/>
              <a:t>‹#›</a:t>
            </a:fld>
            <a:endParaRPr lang="en-GB"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3218992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3283AF23-8015-32BF-B2E6-3D866890B7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635697"/>
          </a:xfrm>
          <a:prstGeom prst="rect">
            <a:avLst/>
          </a:prstGeom>
        </p:spPr>
      </p:pic>
      <p:sp>
        <p:nvSpPr>
          <p:cNvPr id="2" name="Title 1"/>
          <p:cNvSpPr>
            <a:spLocks noGrp="1"/>
          </p:cNvSpPr>
          <p:nvPr>
            <p:ph type="title"/>
          </p:nvPr>
        </p:nvSpPr>
        <p:spPr>
          <a:xfrm>
            <a:off x="594000" y="594000"/>
            <a:ext cx="5322613" cy="900000"/>
          </a:xfrm>
        </p:spPr>
        <p:txBody>
          <a:bodyPr anchor="t">
            <a:normAutofit/>
          </a:bodyPr>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p>
            <a:r>
              <a:rPr lang="en-US" dirty="0" err="1"/>
              <a:t>Hulladékgazdálkodási</a:t>
            </a:r>
            <a:r>
              <a:rPr lang="en-US" dirty="0"/>
              <a:t> </a:t>
            </a:r>
            <a:r>
              <a:rPr lang="en-US" dirty="0" err="1"/>
              <a:t>kerekasztal</a:t>
            </a:r>
            <a:r>
              <a:rPr lang="en-US" dirty="0"/>
              <a:t> │ 2023. </a:t>
            </a:r>
            <a:r>
              <a:rPr lang="en-US" dirty="0" err="1"/>
              <a:t>június</a:t>
            </a:r>
            <a:r>
              <a:rPr lang="en-US" dirty="0"/>
              <a:t> 8.</a:t>
            </a:r>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p>
            <a:fld id="{586824BF-3B93-454D-8CFC-2835FAC2A0AB}" type="slidenum">
              <a:rPr lang="de-DE" smtClean="0"/>
              <a:pPr/>
              <a:t>‹#›</a:t>
            </a:fld>
            <a:endParaRPr lang="de-DE"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388766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lvl1pPr>
              <a:defRPr>
                <a:solidFill>
                  <a:schemeClr val="bg1"/>
                </a:solidFill>
              </a:defRPr>
            </a:lvl1pPr>
          </a:lstStyle>
          <a:p>
            <a:r>
              <a:rPr lang="en-US" dirty="0" err="1"/>
              <a:t>Hulladékgazdálkodási</a:t>
            </a:r>
            <a:r>
              <a:rPr lang="en-US" dirty="0"/>
              <a:t> </a:t>
            </a:r>
            <a:r>
              <a:rPr lang="en-US" dirty="0" err="1"/>
              <a:t>kerekasztal</a:t>
            </a:r>
            <a:r>
              <a:rPr lang="en-US" dirty="0"/>
              <a:t> │ 2023. </a:t>
            </a:r>
            <a:r>
              <a:rPr lang="en-US" dirty="0" err="1"/>
              <a:t>június</a:t>
            </a:r>
            <a:r>
              <a:rPr lang="en-US" dirty="0"/>
              <a:t> 8.</a:t>
            </a:r>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lvl1pPr>
              <a:defRPr>
                <a:solidFill>
                  <a:schemeClr val="bg1"/>
                </a:solidFill>
              </a:defRPr>
            </a:lvl1pPr>
          </a:lstStyle>
          <a:p>
            <a:fld id="{586824BF-3B93-454D-8CFC-2835FAC2A0AB}" type="slidenum">
              <a:rPr lang="en-GB" smtClean="0"/>
              <a:pPr/>
              <a:t>‹#›</a:t>
            </a:fld>
            <a:endParaRPr lang="en-GB"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CMS</a:t>
            </a:r>
          </a:p>
        </p:txBody>
      </p:sp>
      <p:sp>
        <p:nvSpPr>
          <p:cNvPr id="5" name="Freeform: Shape 4">
            <a:extLst>
              <a:ext uri="{FF2B5EF4-FFF2-40B4-BE49-F238E27FC236}">
                <a16:creationId xmlns:a16="http://schemas.microsoft.com/office/drawing/2014/main" id="{1E5C3CD2-9432-0DC9-8A77-7BD403F10CED}"/>
              </a:ext>
            </a:extLst>
          </p:cNvPr>
          <p:cNvSpPr/>
          <p:nvPr userDrawn="1"/>
        </p:nvSpPr>
        <p:spPr>
          <a:xfrm>
            <a:off x="-7256" y="1"/>
            <a:ext cx="12188112" cy="6857999"/>
          </a:xfrm>
          <a:custGeom>
            <a:avLst/>
            <a:gdLst>
              <a:gd name="connsiteX0" fmla="*/ 6048140 w 12188112"/>
              <a:gd name="connsiteY0" fmla="*/ 1 h 6857999"/>
              <a:gd name="connsiteX1" fmla="*/ 12188112 w 12188112"/>
              <a:gd name="connsiteY1" fmla="*/ 1 h 6857999"/>
              <a:gd name="connsiteX2" fmla="*/ 12188112 w 12188112"/>
              <a:gd name="connsiteY2" fmla="*/ 3569936 h 6857999"/>
              <a:gd name="connsiteX3" fmla="*/ 7152782 w 12188112"/>
              <a:gd name="connsiteY3" fmla="*/ 6753805 h 6857999"/>
              <a:gd name="connsiteX4" fmla="*/ 7096681 w 12188112"/>
              <a:gd name="connsiteY4" fmla="*/ 6857999 h 6857999"/>
              <a:gd name="connsiteX5" fmla="*/ 3615986 w 12188112"/>
              <a:gd name="connsiteY5" fmla="*/ 6857999 h 6857999"/>
              <a:gd name="connsiteX6" fmla="*/ 3649902 w 12188112"/>
              <a:gd name="connsiteY6" fmla="*/ 6373763 h 6857999"/>
              <a:gd name="connsiteX7" fmla="*/ 5516968 w 12188112"/>
              <a:gd name="connsiteY7" fmla="*/ 748541 h 6857999"/>
              <a:gd name="connsiteX8" fmla="*/ 5748175 w 12188112"/>
              <a:gd name="connsiteY8" fmla="*/ 399817 h 6857999"/>
              <a:gd name="connsiteX9" fmla="*/ 6048140 w 12188112"/>
              <a:gd name="connsiteY9" fmla="*/ 1 h 6857999"/>
              <a:gd name="connsiteX10" fmla="*/ 3542855 w 12188112"/>
              <a:gd name="connsiteY10" fmla="*/ 0 h 6857999"/>
              <a:gd name="connsiteX11" fmla="*/ 3930698 w 12188112"/>
              <a:gd name="connsiteY11" fmla="*/ 0 h 6857999"/>
              <a:gd name="connsiteX12" fmla="*/ 2343632 w 12188112"/>
              <a:gd name="connsiteY12" fmla="*/ 3793916 h 6857999"/>
              <a:gd name="connsiteX13" fmla="*/ 1789928 w 12188112"/>
              <a:gd name="connsiteY13" fmla="*/ 6390216 h 6857999"/>
              <a:gd name="connsiteX14" fmla="*/ 1744793 w 12188112"/>
              <a:gd name="connsiteY14" fmla="*/ 6857999 h 6857999"/>
              <a:gd name="connsiteX15" fmla="*/ 0 w 12188112"/>
              <a:gd name="connsiteY15" fmla="*/ 6857999 h 6857999"/>
              <a:gd name="connsiteX16" fmla="*/ 0 w 12188112"/>
              <a:gd name="connsiteY16" fmla="*/ 4508128 h 6857999"/>
              <a:gd name="connsiteX17" fmla="*/ 134453 w 12188112"/>
              <a:gd name="connsiteY17" fmla="*/ 4235268 h 6857999"/>
              <a:gd name="connsiteX18" fmla="*/ 3542855 w 12188112"/>
              <a:gd name="connsiteY1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112" h="6857999">
                <a:moveTo>
                  <a:pt x="6048140" y="1"/>
                </a:moveTo>
                <a:lnTo>
                  <a:pt x="12188112" y="1"/>
                </a:lnTo>
                <a:lnTo>
                  <a:pt x="12188112" y="3569936"/>
                </a:lnTo>
                <a:cubicBezTo>
                  <a:pt x="9975576" y="3679618"/>
                  <a:pt x="8184161" y="4921730"/>
                  <a:pt x="7152782" y="6753805"/>
                </a:cubicBezTo>
                <a:lnTo>
                  <a:pt x="7096681" y="6857999"/>
                </a:lnTo>
                <a:lnTo>
                  <a:pt x="3615986" y="6857999"/>
                </a:lnTo>
                <a:lnTo>
                  <a:pt x="3649902" y="6373763"/>
                </a:lnTo>
                <a:cubicBezTo>
                  <a:pt x="3834921" y="4305082"/>
                  <a:pt x="4487898" y="2396447"/>
                  <a:pt x="5516968" y="748541"/>
                </a:cubicBezTo>
                <a:cubicBezTo>
                  <a:pt x="5516968" y="748541"/>
                  <a:pt x="5708903" y="458303"/>
                  <a:pt x="5748175" y="399817"/>
                </a:cubicBezTo>
                <a:cubicBezTo>
                  <a:pt x="5826781" y="286247"/>
                  <a:pt x="5926419" y="150713"/>
                  <a:pt x="6048140" y="1"/>
                </a:cubicBezTo>
                <a:close/>
                <a:moveTo>
                  <a:pt x="3542855" y="0"/>
                </a:moveTo>
                <a:lnTo>
                  <a:pt x="3930698" y="0"/>
                </a:lnTo>
                <a:cubicBezTo>
                  <a:pt x="3230541" y="1162538"/>
                  <a:pt x="2694056" y="2436482"/>
                  <a:pt x="2343632" y="3793916"/>
                </a:cubicBezTo>
                <a:cubicBezTo>
                  <a:pt x="2080724" y="4629165"/>
                  <a:pt x="1893428" y="5497234"/>
                  <a:pt x="1789928" y="6390216"/>
                </a:cubicBezTo>
                <a:lnTo>
                  <a:pt x="1744793" y="6857999"/>
                </a:lnTo>
                <a:lnTo>
                  <a:pt x="0" y="6857999"/>
                </a:lnTo>
                <a:lnTo>
                  <a:pt x="0" y="4508128"/>
                </a:lnTo>
                <a:lnTo>
                  <a:pt x="134453" y="4235268"/>
                </a:lnTo>
                <a:cubicBezTo>
                  <a:pt x="971712" y="2597166"/>
                  <a:pt x="2130332" y="1159981"/>
                  <a:pt x="3542855" y="0"/>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60936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bg1"/>
                </a:solidFill>
                <a:latin typeface="+mn-lt"/>
              </a:defRPr>
            </a:lvl1pPr>
            <a:lvl2pPr>
              <a:defRPr sz="2200">
                <a:solidFill>
                  <a:schemeClr val="bg1"/>
                </a:solidFill>
                <a:latin typeface="+mn-lt"/>
              </a:defRPr>
            </a:lvl2pPr>
            <a:lvl3pPr marL="895350" indent="-266700" algn="l">
              <a:defRPr sz="2000">
                <a:solidFill>
                  <a:schemeClr val="bg1"/>
                </a:solidFill>
                <a:latin typeface="+mn-lt"/>
              </a:defRPr>
            </a:lvl3pPr>
            <a:lvl4pPr marL="1162050" indent="-266700" algn="l">
              <a:defRPr sz="1800">
                <a:solidFill>
                  <a:schemeClr val="bg1"/>
                </a:solidFill>
                <a:latin typeface="+mn-lt"/>
              </a:defRPr>
            </a:lvl4pPr>
            <a:lvl5pPr marL="1438275" indent="-276225" algn="l">
              <a:defRPr sz="16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lvl1pPr>
              <a:defRPr>
                <a:solidFill>
                  <a:schemeClr val="bg1"/>
                </a:solidFill>
                <a:latin typeface="+mn-lt"/>
              </a:defRPr>
            </a:lvl1pPr>
          </a:lstStyle>
          <a:p>
            <a:r>
              <a:rPr lang="en-US" dirty="0" err="1"/>
              <a:t>Hulladékgazdálkodási</a:t>
            </a:r>
            <a:r>
              <a:rPr lang="en-US" dirty="0"/>
              <a:t> </a:t>
            </a:r>
            <a:r>
              <a:rPr lang="en-US" dirty="0" err="1"/>
              <a:t>kerekasztal</a:t>
            </a:r>
            <a:r>
              <a:rPr lang="en-US" dirty="0"/>
              <a:t> │ 2023. </a:t>
            </a:r>
            <a:r>
              <a:rPr lang="en-US" dirty="0" err="1"/>
              <a:t>június</a:t>
            </a:r>
            <a:r>
              <a:rPr lang="en-US" dirty="0"/>
              <a:t> 8.</a:t>
            </a:r>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lvl1pPr>
              <a:defRPr>
                <a:solidFill>
                  <a:schemeClr val="bg1"/>
                </a:solidFill>
                <a:latin typeface="+mn-lt"/>
              </a:defRPr>
            </a:lvl1pPr>
          </a:lstStyle>
          <a:p>
            <a:fld id="{586824BF-3B93-454D-8CFC-2835FAC2A0AB}" type="slidenum">
              <a:rPr lang="en-GB" smtClean="0"/>
              <a:pPr/>
              <a:t>‹#›</a:t>
            </a:fld>
            <a:endParaRPr lang="en-GB"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latin typeface="+mn-lt"/>
              </a:rPr>
              <a:t>CMS</a:t>
            </a:r>
          </a:p>
        </p:txBody>
      </p:sp>
    </p:spTree>
    <p:extLst>
      <p:ext uri="{BB962C8B-B14F-4D97-AF65-F5344CB8AC3E}">
        <p14:creationId xmlns:p14="http://schemas.microsoft.com/office/powerpoint/2010/main" val="3125880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bg1"/>
                </a:solidFill>
                <a:latin typeface="+mn-lt"/>
              </a:defRPr>
            </a:lvl1pPr>
            <a:lvl2pPr>
              <a:defRPr sz="2200">
                <a:solidFill>
                  <a:schemeClr val="bg1"/>
                </a:solidFill>
                <a:latin typeface="+mn-lt"/>
              </a:defRPr>
            </a:lvl2pPr>
            <a:lvl3pPr marL="895350" indent="-266700" algn="l">
              <a:defRPr sz="2000">
                <a:solidFill>
                  <a:schemeClr val="bg1"/>
                </a:solidFill>
                <a:latin typeface="+mn-lt"/>
              </a:defRPr>
            </a:lvl3pPr>
            <a:lvl4pPr marL="1162050" indent="-266700" algn="l">
              <a:defRPr sz="1800">
                <a:solidFill>
                  <a:schemeClr val="bg1"/>
                </a:solidFill>
                <a:latin typeface="+mn-lt"/>
              </a:defRPr>
            </a:lvl4pPr>
            <a:lvl5pPr marL="1438275" indent="-276225" algn="l">
              <a:defRPr sz="16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CC68AB2-033A-4696-8823-ADD7A3AB122C}"/>
              </a:ext>
            </a:extLst>
          </p:cNvPr>
          <p:cNvSpPr>
            <a:spLocks noGrp="1"/>
          </p:cNvSpPr>
          <p:nvPr>
            <p:ph type="ftr" sz="quarter" idx="10"/>
          </p:nvPr>
        </p:nvSpPr>
        <p:spPr/>
        <p:txBody>
          <a:bodyPr/>
          <a:lstStyle>
            <a:lvl1pPr>
              <a:defRPr>
                <a:solidFill>
                  <a:schemeClr val="bg1"/>
                </a:solidFill>
                <a:latin typeface="+mn-lt"/>
              </a:defRPr>
            </a:lvl1pPr>
          </a:lstStyle>
          <a:p>
            <a:endParaRPr lang="en-US" dirty="0"/>
          </a:p>
        </p:txBody>
      </p:sp>
      <p:sp>
        <p:nvSpPr>
          <p:cNvPr id="8" name="Slide Number Placeholder 7">
            <a:extLst>
              <a:ext uri="{FF2B5EF4-FFF2-40B4-BE49-F238E27FC236}">
                <a16:creationId xmlns:a16="http://schemas.microsoft.com/office/drawing/2014/main" id="{6BCBAED9-5BD8-4D26-85A0-F437BFCC8689}"/>
              </a:ext>
            </a:extLst>
          </p:cNvPr>
          <p:cNvSpPr>
            <a:spLocks noGrp="1"/>
          </p:cNvSpPr>
          <p:nvPr>
            <p:ph type="sldNum" sz="quarter" idx="11"/>
          </p:nvPr>
        </p:nvSpPr>
        <p:spPr/>
        <p:txBody>
          <a:bodyPr/>
          <a:lstStyle>
            <a:lvl1pPr>
              <a:defRPr>
                <a:solidFill>
                  <a:schemeClr val="bg1"/>
                </a:solidFill>
                <a:latin typeface="+mn-lt"/>
              </a:defRPr>
            </a:lvl1pPr>
          </a:lstStyle>
          <a:p>
            <a:fld id="{586824BF-3B93-454D-8CFC-2835FAC2A0AB}" type="slidenum">
              <a:rPr lang="en-GB" smtClean="0"/>
              <a:pPr/>
              <a:t>‹#›</a:t>
            </a:fld>
            <a:endParaRPr lang="en-GB" dirty="0"/>
          </a:p>
        </p:txBody>
      </p:sp>
      <p:sp>
        <p:nvSpPr>
          <p:cNvPr id="6" name="Footer Placeholder 4">
            <a:extLst>
              <a:ext uri="{FF2B5EF4-FFF2-40B4-BE49-F238E27FC236}">
                <a16:creationId xmlns:a16="http://schemas.microsoft.com/office/drawing/2014/main" id="{8AA95E19-9C7C-4251-9D3C-0917CF63623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latin typeface="+mn-lt"/>
              </a:rPr>
              <a:t>CMS</a:t>
            </a:r>
          </a:p>
        </p:txBody>
      </p:sp>
    </p:spTree>
    <p:extLst>
      <p:ext uri="{BB962C8B-B14F-4D97-AF65-F5344CB8AC3E}">
        <p14:creationId xmlns:p14="http://schemas.microsoft.com/office/powerpoint/2010/main" val="1143315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B693E9D-C7F3-4D6D-AE71-2490B0FD9AC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8" name="Slide Number Placeholder 7">
            <a:extLst>
              <a:ext uri="{FF2B5EF4-FFF2-40B4-BE49-F238E27FC236}">
                <a16:creationId xmlns:a16="http://schemas.microsoft.com/office/drawing/2014/main" id="{DB65FA17-2447-4E2A-A4C5-CC5639B5F91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85B0BA9-8039-FB5F-C292-637EAFEE1BEF}"/>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3877232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4535B4BA-EEF3-4828-B456-8E35461E79E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8" name="Slide Number Placeholder 7">
            <a:extLst>
              <a:ext uri="{FF2B5EF4-FFF2-40B4-BE49-F238E27FC236}">
                <a16:creationId xmlns:a16="http://schemas.microsoft.com/office/drawing/2014/main" id="{D71D5505-CD2D-4599-BA4C-1D30FAE9710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09F519D-71DE-A1A8-75FE-25C3F63C2A91}"/>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4264288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304455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1BC4A938-5DA3-4FE9-BFCA-E77F6414342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8" name="Slide Number Placeholder 7">
            <a:extLst>
              <a:ext uri="{FF2B5EF4-FFF2-40B4-BE49-F238E27FC236}">
                <a16:creationId xmlns:a16="http://schemas.microsoft.com/office/drawing/2014/main" id="{26911606-2358-431C-AE08-734F2B578E5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882CD9D-255D-45B2-66D4-870E3408B621}"/>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1109238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0DD32BD7-400C-426C-BE58-36143F2DB82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8" name="Slide Number Placeholder 7">
            <a:extLst>
              <a:ext uri="{FF2B5EF4-FFF2-40B4-BE49-F238E27FC236}">
                <a16:creationId xmlns:a16="http://schemas.microsoft.com/office/drawing/2014/main" id="{F6D1A48A-CD39-4CD9-9088-6F6EDF87378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20BAC161-9EC9-593C-8B75-623912697FF7}"/>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2894124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
        <p:nvSpPr>
          <p:cNvPr id="8" name="Footer Placeholder 7">
            <a:extLst>
              <a:ext uri="{FF2B5EF4-FFF2-40B4-BE49-F238E27FC236}">
                <a16:creationId xmlns:a16="http://schemas.microsoft.com/office/drawing/2014/main" id="{C7F30C9D-7B66-4B5D-92F6-27B8952BA2CD}"/>
              </a:ext>
            </a:extLst>
          </p:cNvPr>
          <p:cNvSpPr>
            <a:spLocks noGrp="1"/>
          </p:cNvSpPr>
          <p:nvPr>
            <p:ph type="ftr" sz="quarter" idx="17"/>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9" name="Slide Number Placeholder 8">
            <a:extLst>
              <a:ext uri="{FF2B5EF4-FFF2-40B4-BE49-F238E27FC236}">
                <a16:creationId xmlns:a16="http://schemas.microsoft.com/office/drawing/2014/main" id="{9AB96A1B-06CA-47E7-ADE0-8CBC84F6E727}"/>
              </a:ext>
            </a:extLst>
          </p:cNvPr>
          <p:cNvSpPr>
            <a:spLocks noGrp="1"/>
          </p:cNvSpPr>
          <p:nvPr>
            <p:ph type="sldNum" sz="quarter" idx="18"/>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A03B6422-E719-B3E5-B3CD-E337A2CF17E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3962938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11" name="Group 4">
            <a:extLst>
              <a:ext uri="{FF2B5EF4-FFF2-40B4-BE49-F238E27FC236}">
                <a16:creationId xmlns:a16="http://schemas.microsoft.com/office/drawing/2014/main" id="{3EBCC82E-E5ED-4483-99EB-7FD902E80773}"/>
              </a:ext>
            </a:extLst>
          </p:cNvPr>
          <p:cNvGrpSpPr>
            <a:grpSpLocks noChangeAspect="1"/>
          </p:cNvGrpSpPr>
          <p:nvPr userDrawn="1"/>
        </p:nvGrpSpPr>
        <p:grpSpPr bwMode="auto">
          <a:xfrm>
            <a:off x="7343777" y="1"/>
            <a:ext cx="4848223" cy="6857999"/>
            <a:chOff x="786" y="18"/>
            <a:chExt cx="3054" cy="4320"/>
          </a:xfrm>
          <a:solidFill>
            <a:schemeClr val="bg1"/>
          </a:solidFill>
        </p:grpSpPr>
        <p:sp>
          <p:nvSpPr>
            <p:cNvPr id="12" name="Freeform 5">
              <a:extLst>
                <a:ext uri="{FF2B5EF4-FFF2-40B4-BE49-F238E27FC236}">
                  <a16:creationId xmlns:a16="http://schemas.microsoft.com/office/drawing/2014/main" id="{3D8694AE-61C5-49AD-9BC2-EC98995EBAA1}"/>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6">
              <a:extLst>
                <a:ext uri="{FF2B5EF4-FFF2-40B4-BE49-F238E27FC236}">
                  <a16:creationId xmlns:a16="http://schemas.microsoft.com/office/drawing/2014/main" id="{ACD11846-982A-471E-A64B-2E790D936D01}"/>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Footer Placeholder 3">
            <a:extLst>
              <a:ext uri="{FF2B5EF4-FFF2-40B4-BE49-F238E27FC236}">
                <a16:creationId xmlns:a16="http://schemas.microsoft.com/office/drawing/2014/main" id="{94CD3C29-A202-4212-B16F-59B08B90AFB4}"/>
              </a:ext>
            </a:extLst>
          </p:cNvPr>
          <p:cNvSpPr>
            <a:spLocks noGrp="1"/>
          </p:cNvSpPr>
          <p:nvPr>
            <p:ph type="ftr"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6" name="Slide Number Placeholder 5">
            <a:extLst>
              <a:ext uri="{FF2B5EF4-FFF2-40B4-BE49-F238E27FC236}">
                <a16:creationId xmlns:a16="http://schemas.microsoft.com/office/drawing/2014/main" id="{758DC1B0-3AB0-498D-BB8E-1AF890713C2A}"/>
              </a:ext>
            </a:extLst>
          </p:cNvPr>
          <p:cNvSpPr>
            <a:spLocks noGrp="1"/>
          </p:cNvSpPr>
          <p:nvPr>
            <p:ph type="sldNum" sz="quarter" idx="17"/>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6A76BF8F-6E30-09E3-C4B8-DB0BE59D7ABF}"/>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4066082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FB0DEB5A-8E93-456F-A6A5-FC5894D6D498}"/>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D597CD75-2BC7-4AAF-B574-EF493D724756}"/>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FFFFFF"/>
                </a:solidFill>
                <a:effectLst/>
                <a:uLnTx/>
                <a:uFillTx/>
                <a:latin typeface="Arial"/>
                <a:ea typeface="+mn-ea"/>
                <a:cs typeface="+mn-cs"/>
              </a:rPr>
              <a:t> </a:t>
            </a:r>
            <a:r>
              <a:rPr kumimoji="0" lang="en-US" sz="1000" b="0" i="0" u="none" strike="noStrike" kern="1200" cap="none" spc="0" normalizeH="0" baseline="0" noProof="0" dirty="0" err="1">
                <a:ln>
                  <a:noFill/>
                </a:ln>
                <a:solidFill>
                  <a:srgbClr val="FFFFFF"/>
                </a:solidFill>
                <a:effectLst/>
                <a:uLnTx/>
                <a:uFillTx/>
                <a:latin typeface="Arial"/>
                <a:ea typeface="+mn-ea"/>
                <a:cs typeface="+mn-cs"/>
              </a:rPr>
              <a:t>kerekasztal</a:t>
            </a:r>
            <a:r>
              <a:rPr kumimoji="0" lang="en-US" sz="1000" b="0" i="0" u="none" strike="noStrike" kern="1200" cap="none" spc="0" normalizeH="0" baseline="0" noProof="0" dirty="0">
                <a:ln>
                  <a:noFill/>
                </a:ln>
                <a:solidFill>
                  <a:srgbClr val="FFFFFF"/>
                </a:solidFill>
                <a:effectLst/>
                <a:uLnTx/>
                <a:uFillTx/>
                <a:latin typeface="Arial"/>
                <a:ea typeface="+mn-ea"/>
                <a:cs typeface="+mn-cs"/>
              </a:rPr>
              <a:t> │ 2023. </a:t>
            </a:r>
            <a:r>
              <a:rPr kumimoji="0" lang="en-US" sz="1000" b="0" i="0" u="none" strike="noStrike" kern="1200" cap="none" spc="0" normalizeH="0" baseline="0" noProof="0" dirty="0" err="1">
                <a:ln>
                  <a:noFill/>
                </a:ln>
                <a:solidFill>
                  <a:srgbClr val="FFFFFF"/>
                </a:solidFill>
                <a:effectLst/>
                <a:uLnTx/>
                <a:uFillTx/>
                <a:latin typeface="Arial"/>
                <a:ea typeface="+mn-ea"/>
                <a:cs typeface="+mn-cs"/>
              </a:rPr>
              <a:t>június</a:t>
            </a:r>
            <a:r>
              <a:rPr kumimoji="0" lang="en-US" sz="1000" b="0" i="0" u="none" strike="noStrike" kern="1200" cap="none" spc="0" normalizeH="0" baseline="0" noProof="0" dirty="0">
                <a:ln>
                  <a:noFill/>
                </a:ln>
                <a:solidFill>
                  <a:srgbClr val="FFFFFF"/>
                </a:solidFill>
                <a:effectLst/>
                <a:uLnTx/>
                <a:uFillTx/>
                <a:latin typeface="Arial"/>
                <a:ea typeface="+mn-ea"/>
                <a:cs typeface="+mn-cs"/>
              </a:rPr>
              <a:t> 8.</a:t>
            </a:r>
          </a:p>
        </p:txBody>
      </p:sp>
      <p:sp>
        <p:nvSpPr>
          <p:cNvPr id="3" name="Footer Placeholder 4">
            <a:extLst>
              <a:ext uri="{FF2B5EF4-FFF2-40B4-BE49-F238E27FC236}">
                <a16:creationId xmlns:a16="http://schemas.microsoft.com/office/drawing/2014/main" id="{6B2CA9EC-224F-D855-B3B7-7373088075EB}"/>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CMS</a:t>
            </a:r>
          </a:p>
        </p:txBody>
      </p:sp>
    </p:spTree>
    <p:extLst>
      <p:ext uri="{BB962C8B-B14F-4D97-AF65-F5344CB8AC3E}">
        <p14:creationId xmlns:p14="http://schemas.microsoft.com/office/powerpoint/2010/main" val="2079978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3"/>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Footer Placeholder 3">
            <a:extLst>
              <a:ext uri="{FF2B5EF4-FFF2-40B4-BE49-F238E27FC236}">
                <a16:creationId xmlns:a16="http://schemas.microsoft.com/office/drawing/2014/main" id="{D5B027B9-97DD-46C5-9F14-76C23D351657}"/>
              </a:ext>
            </a:extLst>
          </p:cNvPr>
          <p:cNvSpPr>
            <a:spLocks noGrp="1"/>
          </p:cNvSpPr>
          <p:nvPr>
            <p:ph type="ftr" sz="quarter" idx="17"/>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6" name="Slide Number Placeholder 5">
            <a:extLst>
              <a:ext uri="{FF2B5EF4-FFF2-40B4-BE49-F238E27FC236}">
                <a16:creationId xmlns:a16="http://schemas.microsoft.com/office/drawing/2014/main" id="{464EA689-F1FA-47E6-A7EE-22B7AF1A18C2}"/>
              </a:ext>
            </a:extLst>
          </p:cNvPr>
          <p:cNvSpPr>
            <a:spLocks noGrp="1"/>
          </p:cNvSpPr>
          <p:nvPr>
            <p:ph type="sldNum" sz="quarter" idx="18"/>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0CE6D97B-DC5A-1199-FD73-814F29F74D81}"/>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CMS</a:t>
            </a:r>
          </a:p>
        </p:txBody>
      </p:sp>
    </p:spTree>
    <p:extLst>
      <p:ext uri="{BB962C8B-B14F-4D97-AF65-F5344CB8AC3E}">
        <p14:creationId xmlns:p14="http://schemas.microsoft.com/office/powerpoint/2010/main" val="289763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7578450"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3"/>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757845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Footer Placeholder 3">
            <a:extLst>
              <a:ext uri="{FF2B5EF4-FFF2-40B4-BE49-F238E27FC236}">
                <a16:creationId xmlns:a16="http://schemas.microsoft.com/office/drawing/2014/main" id="{D5B027B9-97DD-46C5-9F14-76C23D351657}"/>
              </a:ext>
            </a:extLst>
          </p:cNvPr>
          <p:cNvSpPr>
            <a:spLocks noGrp="1"/>
          </p:cNvSpPr>
          <p:nvPr>
            <p:ph type="ftr" sz="quarter" idx="17"/>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6" name="Slide Number Placeholder 5">
            <a:extLst>
              <a:ext uri="{FF2B5EF4-FFF2-40B4-BE49-F238E27FC236}">
                <a16:creationId xmlns:a16="http://schemas.microsoft.com/office/drawing/2014/main" id="{464EA689-F1FA-47E6-A7EE-22B7AF1A18C2}"/>
              </a:ext>
            </a:extLst>
          </p:cNvPr>
          <p:cNvSpPr>
            <a:spLocks noGrp="1"/>
          </p:cNvSpPr>
          <p:nvPr>
            <p:ph type="sldNum" sz="quarter" idx="18"/>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0CE6D97B-DC5A-1199-FD73-814F29F74D81}"/>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CMS</a:t>
            </a:r>
          </a:p>
        </p:txBody>
      </p:sp>
    </p:spTree>
    <p:extLst>
      <p:ext uri="{BB962C8B-B14F-4D97-AF65-F5344CB8AC3E}">
        <p14:creationId xmlns:p14="http://schemas.microsoft.com/office/powerpoint/2010/main" val="4050221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FDDBB877-C3E4-4C72-8A56-47D0DAEE5941}"/>
              </a:ext>
            </a:extLst>
          </p:cNvPr>
          <p:cNvSpPr>
            <a:spLocks noGrp="1"/>
          </p:cNvSpPr>
          <p:nvPr>
            <p:ph type="ftr" sz="quarter" idx="17"/>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FFFFFF"/>
                </a:solidFill>
                <a:effectLst/>
                <a:uLnTx/>
                <a:uFillTx/>
                <a:latin typeface="Arial"/>
                <a:ea typeface="+mn-ea"/>
                <a:cs typeface="+mn-cs"/>
              </a:rPr>
              <a:t> </a:t>
            </a:r>
            <a:r>
              <a:rPr kumimoji="0" lang="en-US" sz="1000" b="0" i="0" u="none" strike="noStrike" kern="1200" cap="none" spc="0" normalizeH="0" baseline="0" noProof="0" dirty="0" err="1">
                <a:ln>
                  <a:noFill/>
                </a:ln>
                <a:solidFill>
                  <a:srgbClr val="FFFFFF"/>
                </a:solidFill>
                <a:effectLst/>
                <a:uLnTx/>
                <a:uFillTx/>
                <a:latin typeface="Arial"/>
                <a:ea typeface="+mn-ea"/>
                <a:cs typeface="+mn-cs"/>
              </a:rPr>
              <a:t>kerekasztal</a:t>
            </a:r>
            <a:r>
              <a:rPr kumimoji="0" lang="en-US" sz="1000" b="0" i="0" u="none" strike="noStrike" kern="1200" cap="none" spc="0" normalizeH="0" baseline="0" noProof="0" dirty="0">
                <a:ln>
                  <a:noFill/>
                </a:ln>
                <a:solidFill>
                  <a:srgbClr val="FFFFFF"/>
                </a:solidFill>
                <a:effectLst/>
                <a:uLnTx/>
                <a:uFillTx/>
                <a:latin typeface="Arial"/>
                <a:ea typeface="+mn-ea"/>
                <a:cs typeface="+mn-cs"/>
              </a:rPr>
              <a:t> │ 2023. </a:t>
            </a:r>
            <a:r>
              <a:rPr kumimoji="0" lang="en-US" sz="1000" b="0" i="0" u="none" strike="noStrike" kern="1200" cap="none" spc="0" normalizeH="0" baseline="0" noProof="0" dirty="0" err="1">
                <a:ln>
                  <a:noFill/>
                </a:ln>
                <a:solidFill>
                  <a:srgbClr val="FFFFFF"/>
                </a:solidFill>
                <a:effectLst/>
                <a:uLnTx/>
                <a:uFillTx/>
                <a:latin typeface="Arial"/>
                <a:ea typeface="+mn-ea"/>
                <a:cs typeface="+mn-cs"/>
              </a:rPr>
              <a:t>június</a:t>
            </a:r>
            <a:r>
              <a:rPr kumimoji="0" lang="en-US" sz="1000" b="0" i="0" u="none" strike="noStrike" kern="1200" cap="none" spc="0" normalizeH="0" baseline="0" noProof="0" dirty="0">
                <a:ln>
                  <a:noFill/>
                </a:ln>
                <a:solidFill>
                  <a:srgbClr val="FFFFFF"/>
                </a:solidFill>
                <a:effectLst/>
                <a:uLnTx/>
                <a:uFillTx/>
                <a:latin typeface="Arial"/>
                <a:ea typeface="+mn-ea"/>
                <a:cs typeface="+mn-cs"/>
              </a:rPr>
              <a:t> 8.</a:t>
            </a:r>
          </a:p>
        </p:txBody>
      </p:sp>
      <p:sp>
        <p:nvSpPr>
          <p:cNvPr id="9" name="Slide Number Placeholder 8">
            <a:extLst>
              <a:ext uri="{FF2B5EF4-FFF2-40B4-BE49-F238E27FC236}">
                <a16:creationId xmlns:a16="http://schemas.microsoft.com/office/drawing/2014/main" id="{44DA4125-9244-4B67-973A-B3FCCC2BCCCF}"/>
              </a:ext>
            </a:extLst>
          </p:cNvPr>
          <p:cNvSpPr>
            <a:spLocks noGrp="1"/>
          </p:cNvSpPr>
          <p:nvPr>
            <p:ph type="sldNum" sz="quarter" idx="18"/>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B220D36B-0E94-380A-D5D0-C205912DAB22}"/>
              </a:ext>
            </a:extLst>
          </p:cNvPr>
          <p:cNvSpPr txBox="1">
            <a:spLocks/>
          </p:cNvSpPr>
          <p:nvPr userDrawn="1"/>
        </p:nvSpPr>
        <p:spPr>
          <a:xfrm>
            <a:off x="7636688" y="6264000"/>
            <a:ext cx="3960000"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CMS</a:t>
            </a:r>
          </a:p>
        </p:txBody>
      </p:sp>
    </p:spTree>
    <p:extLst>
      <p:ext uri="{BB962C8B-B14F-4D97-AF65-F5344CB8AC3E}">
        <p14:creationId xmlns:p14="http://schemas.microsoft.com/office/powerpoint/2010/main" val="3247328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594000"/>
            <a:ext cx="11002964" cy="900000"/>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3115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86689" y="1800000"/>
            <a:ext cx="531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dirty="0"/>
              <a:t>September 2022</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dirty="0"/>
              <a:t>CMS</a:t>
            </a:r>
            <a:endParaRPr lang="en-GB" dirty="0"/>
          </a:p>
        </p:txBody>
      </p:sp>
    </p:spTree>
    <p:extLst>
      <p:ext uri="{BB962C8B-B14F-4D97-AF65-F5344CB8AC3E}">
        <p14:creationId xmlns:p14="http://schemas.microsoft.com/office/powerpoint/2010/main" val="370998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F2D8D-E0B5-401C-9B24-689C59085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u-HU"/>
          </a:p>
        </p:txBody>
      </p:sp>
      <p:sp>
        <p:nvSpPr>
          <p:cNvPr id="3" name="Text Placeholder 2">
            <a:extLst>
              <a:ext uri="{FF2B5EF4-FFF2-40B4-BE49-F238E27FC236}">
                <a16:creationId xmlns:a16="http://schemas.microsoft.com/office/drawing/2014/main" id="{CA4CEBA7-9D8C-4BE8-B350-7EB4CAE06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F051EE8D-F1F5-4541-A622-FD5152D6B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61F90-FC1C-4B64-938C-F4C8B9AD485F}" type="datetimeFigureOut">
              <a:rPr lang="hu-HU" smtClean="0"/>
              <a:t>2023. 09. 14.</a:t>
            </a:fld>
            <a:endParaRPr lang="hu-HU"/>
          </a:p>
        </p:txBody>
      </p:sp>
      <p:sp>
        <p:nvSpPr>
          <p:cNvPr id="5" name="Footer Placeholder 4">
            <a:extLst>
              <a:ext uri="{FF2B5EF4-FFF2-40B4-BE49-F238E27FC236}">
                <a16:creationId xmlns:a16="http://schemas.microsoft.com/office/drawing/2014/main" id="{E63A73C5-DB83-4650-9B79-D97E7B6BF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a:extLst>
              <a:ext uri="{FF2B5EF4-FFF2-40B4-BE49-F238E27FC236}">
                <a16:creationId xmlns:a16="http://schemas.microsoft.com/office/drawing/2014/main" id="{25333075-F145-4C29-BFCD-E255703CC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0A591-E6C7-459B-AF10-41746BB5BBB8}" type="slidenum">
              <a:rPr lang="hu-HU" smtClean="0"/>
              <a:t>‹#›</a:t>
            </a:fld>
            <a:endParaRPr lang="hu-HU"/>
          </a:p>
        </p:txBody>
      </p:sp>
    </p:spTree>
    <p:extLst>
      <p:ext uri="{BB962C8B-B14F-4D97-AF65-F5344CB8AC3E}">
        <p14:creationId xmlns:p14="http://schemas.microsoft.com/office/powerpoint/2010/main" val="45064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454492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12" descr="CMSLegal_Footer_Firm"/>
          <p:cNvSpPr txBox="1"/>
          <p:nvPr userDrawn="1">
            <p:custDataLst>
              <p:tags r:id="rId4"/>
            </p:custDataLst>
          </p:nvPr>
        </p:nvSpPr>
        <p:spPr>
          <a:xfrm>
            <a:off x="6100800" y="6537600"/>
            <a:ext cx="5510400" cy="252000"/>
          </a:xfrm>
          <a:prstGeom prst="rect">
            <a:avLst/>
          </a:prstGeom>
          <a:noFill/>
          <a:ln>
            <a:noFill/>
          </a:ln>
        </p:spPr>
        <p:txBody>
          <a:bodyPr wrap="square" lIns="0" tIns="0" rIns="0" bIns="0" rtlCol="0">
            <a:noAutofit/>
          </a:bodyPr>
          <a:lstStyle/>
          <a:p>
            <a:pPr algn="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74922075"/>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443198"/>
          </a:xfrm>
          <a:prstGeom prst="rect">
            <a:avLst/>
          </a:prstGeom>
        </p:spPr>
        <p:txBody>
          <a:bodyPr vert="horz" lIns="0" tIns="0" rIns="0" bIns="0" rtlCol="0" anchor="t">
            <a:spAutoFit/>
          </a:bodyPr>
          <a:lstStyle/>
          <a:p>
            <a:r>
              <a:rPr lang="en-US" dirty="0"/>
              <a:t>Click to edit Master title style</a:t>
            </a:r>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4" name="Slide Number Placeholder 5">
            <a:extLst>
              <a:ext uri="{FF2B5EF4-FFF2-40B4-BE49-F238E27FC236}">
                <a16:creationId xmlns:a16="http://schemas.microsoft.com/office/drawing/2014/main" id="{B4B09674-9D3D-464B-A077-7574340CE41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lang="de-DE" sz="1000" b="0" smtClean="0"/>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Footer Placeholder 4">
            <a:extLst>
              <a:ext uri="{FF2B5EF4-FFF2-40B4-BE49-F238E27FC236}">
                <a16:creationId xmlns:a16="http://schemas.microsoft.com/office/drawing/2014/main" id="{FC411260-AA44-4915-926C-AAB815EF2FC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lang="de-DE" sz="1000" b="0" smtClean="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Hulladékgazdálkodási</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kumimoji="0" lang="en-US" sz="1000" b="0" i="0" u="none" strike="noStrike" kern="1200" cap="none" spc="0" normalizeH="0" baseline="0" noProof="0" dirty="0" err="1">
                <a:ln>
                  <a:noFill/>
                </a:ln>
                <a:solidFill>
                  <a:srgbClr val="000000"/>
                </a:solidFill>
                <a:effectLst/>
                <a:uLnTx/>
                <a:uFillTx/>
                <a:latin typeface="Arial"/>
                <a:ea typeface="+mn-ea"/>
                <a:cs typeface="+mn-cs"/>
              </a:rPr>
              <a:t>kerekasztal</a:t>
            </a:r>
            <a:r>
              <a:rPr kumimoji="0" lang="en-US" sz="1000" b="0" i="0" u="none" strike="noStrike" kern="1200" cap="none" spc="0" normalizeH="0" baseline="0" noProof="0" dirty="0">
                <a:ln>
                  <a:noFill/>
                </a:ln>
                <a:solidFill>
                  <a:srgbClr val="000000"/>
                </a:solidFill>
                <a:effectLst/>
                <a:uLnTx/>
                <a:uFillTx/>
                <a:latin typeface="Arial"/>
                <a:ea typeface="+mn-ea"/>
                <a:cs typeface="+mn-cs"/>
              </a:rPr>
              <a:t> │ 2023. </a:t>
            </a:r>
            <a:r>
              <a:rPr kumimoji="0" lang="en-US" sz="1000" b="0" i="0" u="none" strike="noStrike" kern="1200" cap="none" spc="0" normalizeH="0" baseline="0" noProof="0" dirty="0" err="1">
                <a:ln>
                  <a:noFill/>
                </a:ln>
                <a:solidFill>
                  <a:srgbClr val="000000"/>
                </a:solidFill>
                <a:effectLst/>
                <a:uLnTx/>
                <a:uFillTx/>
                <a:latin typeface="Arial"/>
                <a:ea typeface="+mn-ea"/>
                <a:cs typeface="+mn-cs"/>
              </a:rPr>
              <a:t>június</a:t>
            </a:r>
            <a:r>
              <a:rPr kumimoji="0" lang="en-US" sz="1000" b="0" i="0" u="none" strike="noStrike" kern="1200" cap="none" spc="0" normalizeH="0" baseline="0" noProof="0" dirty="0">
                <a:ln>
                  <a:noFill/>
                </a:ln>
                <a:solidFill>
                  <a:srgbClr val="000000"/>
                </a:solidFill>
                <a:effectLst/>
                <a:uLnTx/>
                <a:uFillTx/>
                <a:latin typeface="Arial"/>
                <a:ea typeface="+mn-ea"/>
                <a:cs typeface="+mn-cs"/>
              </a:rPr>
              <a:t> 8.</a:t>
            </a:r>
          </a:p>
        </p:txBody>
      </p:sp>
      <p:sp>
        <p:nvSpPr>
          <p:cNvPr id="16" name="Date Placeholder 2">
            <a:extLst>
              <a:ext uri="{FF2B5EF4-FFF2-40B4-BE49-F238E27FC236}">
                <a16:creationId xmlns:a16="http://schemas.microsoft.com/office/drawing/2014/main" id="{01D69931-C436-4500-9BE3-D850276ECA03}"/>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3220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60000" indent="-360000" algn="l" defTabSz="914400" rtl="0" eaLnBrk="1" latinLnBrk="0" hangingPunct="1">
        <a:lnSpc>
          <a:spcPct val="11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628650" indent="-2667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1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163638" indent="-2682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31925" indent="-268288" algn="l" defTabSz="914400" rtl="0" eaLnBrk="1" latinLnBrk="0" hangingPunct="1">
        <a:lnSpc>
          <a:spcPct val="11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7" orient="horz" pos="1130">
          <p15:clr>
            <a:srgbClr val="F26B43"/>
          </p15:clr>
        </p15:guide>
        <p15:guide id="8" pos="2532">
          <p15:clr>
            <a:srgbClr val="9FCC3B"/>
          </p15:clr>
        </p15:guide>
        <p15:guide id="9" pos="2760">
          <p15:clr>
            <a:srgbClr val="9FCC3B"/>
          </p15:clr>
        </p15:guide>
        <p15:guide id="10" pos="4920">
          <p15:clr>
            <a:srgbClr val="9FCC3B"/>
          </p15:clr>
        </p15:guide>
        <p15:guide id="11" pos="5148">
          <p15:clr>
            <a:srgbClr val="9FCC3B"/>
          </p15:clr>
        </p15:guide>
        <p15:guide id="12" pos="3840">
          <p15:clr>
            <a:srgbClr val="F26B43"/>
          </p15:clr>
        </p15:guide>
        <p15:guide id="13" pos="3953">
          <p15:clr>
            <a:srgbClr val="5ACBF0"/>
          </p15:clr>
        </p15:guide>
        <p15:guide id="14" pos="372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customXml" Target="../ink/ink44.xml"/><Relationship Id="rId3" Type="http://schemas.openxmlformats.org/officeDocument/2006/relationships/image" Target="../media/image24.png"/><Relationship Id="rId7" Type="http://schemas.openxmlformats.org/officeDocument/2006/relationships/customXml" Target="../ink/ink41.xml"/><Relationship Id="rId12" Type="http://schemas.openxmlformats.org/officeDocument/2006/relationships/image" Target="../media/image3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0.png"/><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300.png"/><Relationship Id="rId4" Type="http://schemas.openxmlformats.org/officeDocument/2006/relationships/image" Target="../media/image25.png"/><Relationship Id="rId9" Type="http://schemas.openxmlformats.org/officeDocument/2006/relationships/customXml" Target="../ink/ink42.xml"/><Relationship Id="rId14" Type="http://schemas.openxmlformats.org/officeDocument/2006/relationships/image" Target="../media/image3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playground.tensorflow.org/#activation=linear&amp;batchSize=10&amp;dataset=gauss&amp;regDataset=reg-gauss&amp;learningRate=0.03&amp;regularizationRate=0&amp;noise=10&amp;networkShape=8,8,8,8,8,8&amp;seed=0.24198&amp;showTestData=true&amp;discretize=true&amp;percTrainData=30&amp;x=true&amp;y=true&amp;xTimesY=false&amp;xSquared=false&amp;ySquared=false&amp;cosX=false&amp;sinX=false&amp;cosY=false&amp;sinY=false&amp;collectStats=false&amp;problem=classification&amp;initZero=false&amp;hideText=false&amp;regularizationRate_hide=true&amp;batchSize_hide=true&amp;regularization_hide=tru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playground.tensorflow.org/#activation=relu&amp;batchSize=8&amp;dataset=spiral&amp;regDataset=reg-plane&amp;learningRate=0.03&amp;regularizationRate=0&amp;noise=0&amp;networkShape=8,8,8&amp;seed=0.51570&amp;showTestData=true&amp;discretize=true&amp;percTrainData=30&amp;x=true&amp;y=true&amp;xTimesY=true&amp;xSquared=true&amp;ySquared=true&amp;cosX=false&amp;sinX=true&amp;cosY=false&amp;sinY=true&amp;collectStats=false&amp;problem=classification&amp;initZero=false&amp;hideText=false" TargetMode="External"/><Relationship Id="rId5" Type="http://schemas.openxmlformats.org/officeDocument/2006/relationships/hyperlink" Target="http://playground.tensorflow.org/#activation=linear&amp;batchSize=1&amp;dataset=gauss&amp;regDataset=reg-plane&amp;learningRate=0.03&amp;regularizationRate=0&amp;noise=0&amp;networkShape=&amp;seed=0.03756&amp;showTestData=false&amp;discretize=true&amp;percTrainData=30&amp;x=true&amp;y=false&amp;xTimesY=false&amp;xSquared=false&amp;ySquared=false&amp;cosX=false&amp;sinX=false&amp;cosY=false&amp;sinY=false&amp;collectStats=false&amp;problem=classification&amp;initZero=false&amp;hideText=false" TargetMode="Externa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magyar.hu/hu/pars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juniper.nytud.hu/demo/nl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ai4lawyers.eu/wp-content/uploads/2023/03/HU_IT_Law_2022_Guide-AI4L-digital.pdf" TargetMode="External"/><Relationship Id="rId3" Type="http://schemas.openxmlformats.org/officeDocument/2006/relationships/image" Target="../media/image42.jpeg"/><Relationship Id="rId7" Type="http://schemas.openxmlformats.org/officeDocument/2006/relationships/hyperlink" Target="https://ai4lawyers.e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s://pixabay.com/en/hands-grabbing-grab-holding-1940248/" TargetMode="Externa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0.png"/><Relationship Id="rId18" Type="http://schemas.openxmlformats.org/officeDocument/2006/relationships/customXml" Target="../ink/ink8.xml"/><Relationship Id="rId3" Type="http://schemas.openxmlformats.org/officeDocument/2006/relationships/image" Target="../media/image8.png"/><Relationship Id="rId7" Type="http://schemas.openxmlformats.org/officeDocument/2006/relationships/image" Target="../media/image40.png"/><Relationship Id="rId12" Type="http://schemas.openxmlformats.org/officeDocument/2006/relationships/customXml" Target="../ink/ink5.xml"/><Relationship Id="rId17" Type="http://schemas.openxmlformats.org/officeDocument/2006/relationships/image" Target="../media/image90.png"/><Relationship Id="rId2" Type="http://schemas.openxmlformats.org/officeDocument/2006/relationships/notesSlide" Target="../notesSlides/notesSlide3.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0.png"/><Relationship Id="rId5" Type="http://schemas.openxmlformats.org/officeDocument/2006/relationships/image" Target="../media/image33.png"/><Relationship Id="rId15" Type="http://schemas.openxmlformats.org/officeDocument/2006/relationships/image" Target="../media/image80.png"/><Relationship Id="rId10" Type="http://schemas.openxmlformats.org/officeDocument/2006/relationships/customXml" Target="../ink/ink4.xml"/><Relationship Id="rId19" Type="http://schemas.openxmlformats.org/officeDocument/2006/relationships/image" Target="../media/image100.png"/><Relationship Id="rId4" Type="http://schemas.openxmlformats.org/officeDocument/2006/relationships/customXml" Target="../ink/ink1.xml"/><Relationship Id="rId9" Type="http://schemas.openxmlformats.org/officeDocument/2006/relationships/image" Target="../media/image50.png"/><Relationship Id="rId14" Type="http://schemas.openxmlformats.org/officeDocument/2006/relationships/customXml" Target="../ink/ink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kirasystems.com/" TargetMode="External"/><Relationship Id="rId7" Type="http://schemas.openxmlformats.org/officeDocument/2006/relationships/hyperlink" Target="https://juripredis.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doctrine.fr/" TargetMode="External"/><Relationship Id="rId5" Type="http://schemas.openxmlformats.org/officeDocument/2006/relationships/hyperlink" Target="https://zuva.ai/" TargetMode="External"/><Relationship Id="rId4" Type="http://schemas.openxmlformats.org/officeDocument/2006/relationships/hyperlink" Target="https://www.luminance.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Homoki-Ugyvedi-Iroda/transcribe_redact_TU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Homoki-Ugyvedi-Iroda/LawyerQAseed_experime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arxiv.org/pdf/2304.13712.pdf"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link.springer.com/article/10.1007/s12626-022-00105-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homoki.net/en/2023/05/29/On-the-importance-of-lawyer-focused-QA-benchmarks.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juniper.nytud.hu/demo/pul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61.png"/><Relationship Id="rId18" Type="http://schemas.openxmlformats.org/officeDocument/2006/relationships/image" Target="../media/image191.png"/><Relationship Id="rId3" Type="http://schemas.openxmlformats.org/officeDocument/2006/relationships/image" Target="../media/image9.png"/><Relationship Id="rId21" Type="http://schemas.openxmlformats.org/officeDocument/2006/relationships/customXml" Target="../ink/ink17.xml"/><Relationship Id="rId7" Type="http://schemas.openxmlformats.org/officeDocument/2006/relationships/image" Target="../media/image130.png"/><Relationship Id="rId12" Type="http://schemas.openxmlformats.org/officeDocument/2006/relationships/customXml" Target="../ink/ink13.xml"/><Relationship Id="rId17" Type="http://schemas.openxmlformats.org/officeDocument/2006/relationships/customXml" Target="../ink/ink15.xml"/><Relationship Id="rId2" Type="http://schemas.openxmlformats.org/officeDocument/2006/relationships/notesSlide" Target="../notesSlides/notesSlide5.xml"/><Relationship Id="rId16" Type="http://schemas.openxmlformats.org/officeDocument/2006/relationships/image" Target="../media/image181.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151.png"/><Relationship Id="rId24" Type="http://schemas.openxmlformats.org/officeDocument/2006/relationships/image" Target="../media/image22.png"/><Relationship Id="rId5" Type="http://schemas.openxmlformats.org/officeDocument/2006/relationships/image" Target="../media/image120.png"/><Relationship Id="rId15" Type="http://schemas.openxmlformats.org/officeDocument/2006/relationships/customXml" Target="../ink/ink14.xml"/><Relationship Id="rId23" Type="http://schemas.openxmlformats.org/officeDocument/2006/relationships/customXml" Target="../ink/ink18.xml"/><Relationship Id="rId10" Type="http://schemas.openxmlformats.org/officeDocument/2006/relationships/customXml" Target="../ink/ink12.xml"/><Relationship Id="rId19" Type="http://schemas.openxmlformats.org/officeDocument/2006/relationships/customXml" Target="../ink/ink16.xml"/><Relationship Id="rId4" Type="http://schemas.openxmlformats.org/officeDocument/2006/relationships/customXml" Target="../ink/ink9.xml"/><Relationship Id="rId9" Type="http://schemas.openxmlformats.org/officeDocument/2006/relationships/image" Target="../media/image141.png"/><Relationship Id="rId14" Type="http://schemas.openxmlformats.org/officeDocument/2006/relationships/image" Target="../media/image10.png"/><Relationship Id="rId22"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102.png"/><Relationship Id="rId18" Type="http://schemas.openxmlformats.org/officeDocument/2006/relationships/customXml" Target="../ink/ink26.xml"/><Relationship Id="rId3" Type="http://schemas.openxmlformats.org/officeDocument/2006/relationships/image" Target="../media/image11.png"/><Relationship Id="rId21" Type="http://schemas.openxmlformats.org/officeDocument/2006/relationships/image" Target="../media/image14.png"/><Relationship Id="rId7" Type="http://schemas.openxmlformats.org/officeDocument/2006/relationships/image" Target="../media/image72.png"/><Relationship Id="rId12" Type="http://schemas.openxmlformats.org/officeDocument/2006/relationships/customXml" Target="../ink/ink23.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customXml" Target="../ink/ink25.xml"/><Relationship Id="rId20" Type="http://schemas.openxmlformats.org/officeDocument/2006/relationships/customXml" Target="../ink/ink27.xml"/><Relationship Id="rId1" Type="http://schemas.openxmlformats.org/officeDocument/2006/relationships/slideLayout" Target="../slideLayouts/slideLayout7.xml"/><Relationship Id="rId6" Type="http://schemas.openxmlformats.org/officeDocument/2006/relationships/customXml" Target="../ink/ink20.xml"/><Relationship Id="rId11" Type="http://schemas.openxmlformats.org/officeDocument/2006/relationships/image" Target="../media/image92.png"/><Relationship Id="rId24" Type="http://schemas.openxmlformats.org/officeDocument/2006/relationships/customXml" Target="../ink/ink29.xml"/><Relationship Id="rId5" Type="http://schemas.openxmlformats.org/officeDocument/2006/relationships/image" Target="../media/image6.png"/><Relationship Id="rId15" Type="http://schemas.openxmlformats.org/officeDocument/2006/relationships/image" Target="../media/image111.png"/><Relationship Id="rId23" Type="http://schemas.openxmlformats.org/officeDocument/2006/relationships/image" Target="../media/image15.png"/><Relationship Id="rId10" Type="http://schemas.openxmlformats.org/officeDocument/2006/relationships/customXml" Target="../ink/ink22.xml"/><Relationship Id="rId19" Type="http://schemas.openxmlformats.org/officeDocument/2006/relationships/image" Target="../media/image13.png"/><Relationship Id="rId4" Type="http://schemas.openxmlformats.org/officeDocument/2006/relationships/customXml" Target="../ink/ink19.xml"/><Relationship Id="rId9" Type="http://schemas.openxmlformats.org/officeDocument/2006/relationships/image" Target="../media/image82.png"/><Relationship Id="rId14" Type="http://schemas.openxmlformats.org/officeDocument/2006/relationships/customXml" Target="../ink/ink24.xml"/><Relationship Id="rId22" Type="http://schemas.openxmlformats.org/officeDocument/2006/relationships/customXml" Target="../ink/ink2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81.png"/><Relationship Id="rId18" Type="http://schemas.openxmlformats.org/officeDocument/2006/relationships/customXml" Target="../ink/ink36.xml"/><Relationship Id="rId3" Type="http://schemas.openxmlformats.org/officeDocument/2006/relationships/image" Target="../media/image18.png"/><Relationship Id="rId21" Type="http://schemas.openxmlformats.org/officeDocument/2006/relationships/image" Target="../media/image121.png"/><Relationship Id="rId7" Type="http://schemas.openxmlformats.org/officeDocument/2006/relationships/image" Target="../media/image51.png"/><Relationship Id="rId12" Type="http://schemas.openxmlformats.org/officeDocument/2006/relationships/customXml" Target="../ink/ink33.xml"/><Relationship Id="rId17" Type="http://schemas.openxmlformats.org/officeDocument/2006/relationships/image" Target="../media/image101.png"/><Relationship Id="rId25" Type="http://schemas.openxmlformats.org/officeDocument/2006/relationships/image" Target="../media/image140.png"/><Relationship Id="rId2" Type="http://schemas.openxmlformats.org/officeDocument/2006/relationships/notesSlide" Target="../notesSlides/notesSlide9.xml"/><Relationship Id="rId16" Type="http://schemas.openxmlformats.org/officeDocument/2006/relationships/customXml" Target="../ink/ink35.xml"/><Relationship Id="rId20" Type="http://schemas.openxmlformats.org/officeDocument/2006/relationships/customXml" Target="../ink/ink37.xml"/><Relationship Id="rId1" Type="http://schemas.openxmlformats.org/officeDocument/2006/relationships/slideLayout" Target="../slideLayouts/slideLayout7.xml"/><Relationship Id="rId6" Type="http://schemas.openxmlformats.org/officeDocument/2006/relationships/customXml" Target="../ink/ink30.xml"/><Relationship Id="rId11" Type="http://schemas.openxmlformats.org/officeDocument/2006/relationships/image" Target="../media/image71.png"/><Relationship Id="rId24" Type="http://schemas.openxmlformats.org/officeDocument/2006/relationships/customXml" Target="../ink/ink39.xml"/><Relationship Id="rId5" Type="http://schemas.openxmlformats.org/officeDocument/2006/relationships/image" Target="../media/image23.png"/><Relationship Id="rId15" Type="http://schemas.openxmlformats.org/officeDocument/2006/relationships/image" Target="../media/image91.png"/><Relationship Id="rId23" Type="http://schemas.openxmlformats.org/officeDocument/2006/relationships/image" Target="../media/image131.png"/><Relationship Id="rId10" Type="http://schemas.openxmlformats.org/officeDocument/2006/relationships/customXml" Target="../ink/ink32.xml"/><Relationship Id="rId19" Type="http://schemas.openxmlformats.org/officeDocument/2006/relationships/image" Target="../media/image110.png"/><Relationship Id="rId4" Type="http://schemas.openxmlformats.org/officeDocument/2006/relationships/image" Target="../media/image19.png"/><Relationship Id="rId9" Type="http://schemas.openxmlformats.org/officeDocument/2006/relationships/image" Target="../media/image61.png"/><Relationship Id="rId14" Type="http://schemas.openxmlformats.org/officeDocument/2006/relationships/customXml" Target="../ink/ink34.xml"/><Relationship Id="rId22" Type="http://schemas.openxmlformats.org/officeDocument/2006/relationships/customXml" Target="../ink/ink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9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E7CF17-7B77-60EE-3A84-752F81A59A79}"/>
              </a:ext>
            </a:extLst>
          </p:cNvPr>
          <p:cNvPicPr>
            <a:picLocks/>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bwMode="auto">
          <a:xfrm>
            <a:off x="532316" y="488956"/>
            <a:ext cx="10972800" cy="1018800"/>
          </a:xfrm>
          <a:prstGeom prst="rect">
            <a:avLst/>
          </a:prstGeom>
          <a:effectLst>
            <a:glow>
              <a:srgbClr val="000000"/>
            </a:glow>
          </a:effectLst>
        </p:spPr>
      </p:pic>
      <p:sp>
        <p:nvSpPr>
          <p:cNvPr id="8" name="Title 1">
            <a:extLst>
              <a:ext uri="{FF2B5EF4-FFF2-40B4-BE49-F238E27FC236}">
                <a16:creationId xmlns:a16="http://schemas.microsoft.com/office/drawing/2014/main" id="{37083313-E50C-07B3-3A2E-93D0323A1B5B}"/>
              </a:ext>
            </a:extLst>
          </p:cNvPr>
          <p:cNvSpPr txBox="1">
            <a:spLocks/>
          </p:cNvSpPr>
          <p:nvPr/>
        </p:nvSpPr>
        <p:spPr>
          <a:xfrm>
            <a:off x="647130" y="1996711"/>
            <a:ext cx="5706980" cy="1899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4000">
                <a:solidFill>
                  <a:schemeClr val="bg1"/>
                </a:solidFill>
                <a:latin typeface="+mn-lt"/>
                <a:ea typeface="+mj-lt"/>
                <a:cs typeface="Arial" panose="020B0604020202020204" pitchFamily="34" charset="0"/>
              </a:rPr>
              <a:t>A nyelvi feldolgozó eszközök alapismeretei</a:t>
            </a:r>
            <a:endParaRPr lang="hu-HU" sz="4000" dirty="0">
              <a:solidFill>
                <a:schemeClr val="bg1"/>
              </a:solidFill>
              <a:latin typeface="+mn-lt"/>
              <a:cs typeface="Arial" panose="020B0604020202020204" pitchFamily="34" charset="0"/>
            </a:endParaRPr>
          </a:p>
        </p:txBody>
      </p:sp>
      <p:sp>
        <p:nvSpPr>
          <p:cNvPr id="9" name="Content Placeholder 2">
            <a:extLst>
              <a:ext uri="{FF2B5EF4-FFF2-40B4-BE49-F238E27FC236}">
                <a16:creationId xmlns:a16="http://schemas.microsoft.com/office/drawing/2014/main" id="{89F48715-6E0D-25FA-E633-CB6AEFD4CB13}"/>
              </a:ext>
            </a:extLst>
          </p:cNvPr>
          <p:cNvSpPr txBox="1">
            <a:spLocks/>
          </p:cNvSpPr>
          <p:nvPr/>
        </p:nvSpPr>
        <p:spPr>
          <a:xfrm>
            <a:off x="532316" y="5173841"/>
            <a:ext cx="3822189" cy="1298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hu-HU" sz="2000">
                <a:solidFill>
                  <a:schemeClr val="bg1"/>
                </a:solidFill>
                <a:cs typeface="Arial" panose="020B0604020202020204" pitchFamily="34" charset="0"/>
              </a:rPr>
              <a:t>2023. szeptember 14,</a:t>
            </a:r>
            <a:br>
              <a:rPr lang="hu-HU" sz="2000">
                <a:solidFill>
                  <a:schemeClr val="bg1"/>
                </a:solidFill>
                <a:cs typeface="Arial" panose="020B0604020202020204" pitchFamily="34" charset="0"/>
              </a:rPr>
            </a:br>
            <a:r>
              <a:rPr lang="hu-HU" sz="2000">
                <a:solidFill>
                  <a:schemeClr val="bg1"/>
                </a:solidFill>
                <a:cs typeface="Arial" panose="020B0604020202020204" pitchFamily="34" charset="0"/>
              </a:rPr>
              <a:t>Budapesti Ügyvédi Kamara, jogtanácsosi tagozat</a:t>
            </a:r>
            <a:endParaRPr lang="hu-HU" sz="20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E13BBC46-A996-ECA4-701D-E42BCCA7293F}"/>
              </a:ext>
            </a:extLst>
          </p:cNvPr>
          <p:cNvSpPr txBox="1"/>
          <p:nvPr/>
        </p:nvSpPr>
        <p:spPr>
          <a:xfrm>
            <a:off x="647130" y="3706311"/>
            <a:ext cx="4135077" cy="707886"/>
          </a:xfrm>
          <a:prstGeom prst="rect">
            <a:avLst/>
          </a:prstGeom>
          <a:noFill/>
        </p:spPr>
        <p:txBody>
          <a:bodyPr wrap="square">
            <a:spAutoFit/>
          </a:bodyPr>
          <a:lstStyle/>
          <a:p>
            <a:r>
              <a:rPr lang="hu-HU" sz="2000" dirty="0">
                <a:solidFill>
                  <a:schemeClr val="bg1"/>
                </a:solidFill>
                <a:cs typeface="Arial" panose="020B0604020202020204" pitchFamily="34" charset="0"/>
              </a:rPr>
              <a:t>dr. Homoki Péter</a:t>
            </a:r>
          </a:p>
          <a:p>
            <a:r>
              <a:rPr lang="hu-HU" sz="2000" dirty="0">
                <a:solidFill>
                  <a:schemeClr val="bg1"/>
                </a:solidFill>
                <a:cs typeface="Arial" panose="020B0604020202020204" pitchFamily="34" charset="0"/>
              </a:rPr>
              <a:t>CMS Budapest</a:t>
            </a:r>
            <a:endParaRPr lang="hu-HU" dirty="0">
              <a:solidFill>
                <a:schemeClr val="bg1"/>
              </a:solidFill>
            </a:endParaRPr>
          </a:p>
        </p:txBody>
      </p:sp>
    </p:spTree>
    <p:extLst>
      <p:ext uri="{BB962C8B-B14F-4D97-AF65-F5344CB8AC3E}">
        <p14:creationId xmlns:p14="http://schemas.microsoft.com/office/powerpoint/2010/main" val="307863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black text&#10;&#10;Description automatically generated">
            <a:extLst>
              <a:ext uri="{FF2B5EF4-FFF2-40B4-BE49-F238E27FC236}">
                <a16:creationId xmlns:a16="http://schemas.microsoft.com/office/drawing/2014/main" id="{CAD6A626-5DD7-49AB-9108-BC4F91ECEAFB}"/>
              </a:ext>
            </a:extLst>
          </p:cNvPr>
          <p:cNvPicPr>
            <a:picLocks noChangeAspect="1"/>
          </p:cNvPicPr>
          <p:nvPr/>
        </p:nvPicPr>
        <p:blipFill>
          <a:blip r:embed="rId3"/>
          <a:stretch>
            <a:fillRect/>
          </a:stretch>
        </p:blipFill>
        <p:spPr>
          <a:xfrm>
            <a:off x="63500" y="57224"/>
            <a:ext cx="12128500" cy="1244453"/>
          </a:xfrm>
          <a:prstGeom prst="rect">
            <a:avLst/>
          </a:prstGeom>
        </p:spPr>
      </p:pic>
      <p:pic>
        <p:nvPicPr>
          <p:cNvPr id="9" name="Picture 8" descr="A close-up of a text&#10;&#10;Description automatically generated">
            <a:extLst>
              <a:ext uri="{FF2B5EF4-FFF2-40B4-BE49-F238E27FC236}">
                <a16:creationId xmlns:a16="http://schemas.microsoft.com/office/drawing/2014/main" id="{3334590B-061A-664D-B1DA-39D5C4100DB2}"/>
              </a:ext>
            </a:extLst>
          </p:cNvPr>
          <p:cNvPicPr>
            <a:picLocks noChangeAspect="1"/>
          </p:cNvPicPr>
          <p:nvPr/>
        </p:nvPicPr>
        <p:blipFill>
          <a:blip r:embed="rId4"/>
          <a:stretch>
            <a:fillRect/>
          </a:stretch>
        </p:blipFill>
        <p:spPr>
          <a:xfrm>
            <a:off x="1155700" y="1293194"/>
            <a:ext cx="10134600" cy="524951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C30F34F-0B90-15F1-84F2-4853A1D0B32D}"/>
                  </a:ext>
                </a:extLst>
              </p14:cNvPr>
              <p14:cNvContentPartPr/>
              <p14:nvPr/>
            </p14:nvContentPartPr>
            <p14:xfrm>
              <a:off x="8610599" y="177202"/>
              <a:ext cx="3518801" cy="143026"/>
            </p14:xfrm>
          </p:contentPart>
        </mc:Choice>
        <mc:Fallback xmlns="">
          <p:pic>
            <p:nvPicPr>
              <p:cNvPr id="10" name="Ink 9">
                <a:extLst>
                  <a:ext uri="{FF2B5EF4-FFF2-40B4-BE49-F238E27FC236}">
                    <a16:creationId xmlns:a16="http://schemas.microsoft.com/office/drawing/2014/main" id="{1C30F34F-0B90-15F1-84F2-4853A1D0B32D}"/>
                  </a:ext>
                </a:extLst>
              </p:cNvPr>
              <p:cNvPicPr/>
              <p:nvPr/>
            </p:nvPicPr>
            <p:blipFill>
              <a:blip r:embed="rId6"/>
              <a:stretch>
                <a:fillRect/>
              </a:stretch>
            </p:blipFill>
            <p:spPr>
              <a:xfrm>
                <a:off x="8556608" y="69393"/>
                <a:ext cx="3626424" cy="3582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B82DA92C-6D89-B33C-9A96-4EA89E3117F9}"/>
                  </a:ext>
                </a:extLst>
              </p14:cNvPr>
              <p14:cNvContentPartPr/>
              <p14:nvPr/>
            </p14:nvContentPartPr>
            <p14:xfrm>
              <a:off x="241299" y="533399"/>
              <a:ext cx="3194613" cy="77105"/>
            </p14:xfrm>
          </p:contentPart>
        </mc:Choice>
        <mc:Fallback xmlns="">
          <p:pic>
            <p:nvPicPr>
              <p:cNvPr id="12" name="Ink 11">
                <a:extLst>
                  <a:ext uri="{FF2B5EF4-FFF2-40B4-BE49-F238E27FC236}">
                    <a16:creationId xmlns:a16="http://schemas.microsoft.com/office/drawing/2014/main" id="{B82DA92C-6D89-B33C-9A96-4EA89E3117F9}"/>
                  </a:ext>
                </a:extLst>
              </p:cNvPr>
              <p:cNvPicPr/>
              <p:nvPr/>
            </p:nvPicPr>
            <p:blipFill>
              <a:blip r:embed="rId8"/>
              <a:stretch>
                <a:fillRect/>
              </a:stretch>
            </p:blipFill>
            <p:spPr>
              <a:xfrm>
                <a:off x="187306" y="426309"/>
                <a:ext cx="3302240" cy="29092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4604886E-A4F0-57E3-7470-A44E27149112}"/>
                  </a:ext>
                </a:extLst>
              </p14:cNvPr>
              <p14:cNvContentPartPr/>
              <p14:nvPr/>
            </p14:nvContentPartPr>
            <p14:xfrm>
              <a:off x="2578100" y="1653036"/>
              <a:ext cx="5040066" cy="150363"/>
            </p14:xfrm>
          </p:contentPart>
        </mc:Choice>
        <mc:Fallback xmlns="">
          <p:pic>
            <p:nvPicPr>
              <p:cNvPr id="13" name="Ink 12">
                <a:extLst>
                  <a:ext uri="{FF2B5EF4-FFF2-40B4-BE49-F238E27FC236}">
                    <a16:creationId xmlns:a16="http://schemas.microsoft.com/office/drawing/2014/main" id="{4604886E-A4F0-57E3-7470-A44E27149112}"/>
                  </a:ext>
                </a:extLst>
              </p:cNvPr>
              <p:cNvPicPr/>
              <p:nvPr/>
            </p:nvPicPr>
            <p:blipFill>
              <a:blip r:embed="rId10"/>
              <a:stretch>
                <a:fillRect/>
              </a:stretch>
            </p:blipFill>
            <p:spPr>
              <a:xfrm>
                <a:off x="2524103" y="1545378"/>
                <a:ext cx="5147700" cy="36532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50CECE9-61CE-6F63-8F3C-03C0AB50536A}"/>
                  </a:ext>
                </a:extLst>
              </p14:cNvPr>
              <p14:cNvContentPartPr/>
              <p14:nvPr/>
            </p14:nvContentPartPr>
            <p14:xfrm>
              <a:off x="3848100" y="5777662"/>
              <a:ext cx="7297006" cy="153981"/>
            </p14:xfrm>
          </p:contentPart>
        </mc:Choice>
        <mc:Fallback xmlns="">
          <p:pic>
            <p:nvPicPr>
              <p:cNvPr id="14" name="Ink 13">
                <a:extLst>
                  <a:ext uri="{FF2B5EF4-FFF2-40B4-BE49-F238E27FC236}">
                    <a16:creationId xmlns:a16="http://schemas.microsoft.com/office/drawing/2014/main" id="{150CECE9-61CE-6F63-8F3C-03C0AB50536A}"/>
                  </a:ext>
                </a:extLst>
              </p:cNvPr>
              <p:cNvPicPr/>
              <p:nvPr/>
            </p:nvPicPr>
            <p:blipFill>
              <a:blip r:embed="rId12"/>
              <a:stretch>
                <a:fillRect/>
              </a:stretch>
            </p:blipFill>
            <p:spPr>
              <a:xfrm>
                <a:off x="3794104" y="5669983"/>
                <a:ext cx="7404638" cy="3689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68B33AC-342E-2186-BEE4-8847F720CB88}"/>
                  </a:ext>
                </a:extLst>
              </p14:cNvPr>
              <p14:cNvContentPartPr/>
              <p14:nvPr/>
            </p14:nvContentPartPr>
            <p14:xfrm>
              <a:off x="1244599" y="6081971"/>
              <a:ext cx="1433745" cy="52128"/>
            </p14:xfrm>
          </p:contentPart>
        </mc:Choice>
        <mc:Fallback xmlns="">
          <p:pic>
            <p:nvPicPr>
              <p:cNvPr id="16" name="Ink 15">
                <a:extLst>
                  <a:ext uri="{FF2B5EF4-FFF2-40B4-BE49-F238E27FC236}">
                    <a16:creationId xmlns:a16="http://schemas.microsoft.com/office/drawing/2014/main" id="{968B33AC-342E-2186-BEE4-8847F720CB88}"/>
                  </a:ext>
                </a:extLst>
              </p:cNvPr>
              <p:cNvPicPr/>
              <p:nvPr/>
            </p:nvPicPr>
            <p:blipFill>
              <a:blip r:embed="rId14"/>
              <a:stretch>
                <a:fillRect/>
              </a:stretch>
            </p:blipFill>
            <p:spPr>
              <a:xfrm>
                <a:off x="1190618" y="5974859"/>
                <a:ext cx="1541348" cy="265996"/>
              </a:xfrm>
              <a:prstGeom prst="rect">
                <a:avLst/>
              </a:prstGeom>
            </p:spPr>
          </p:pic>
        </mc:Fallback>
      </mc:AlternateContent>
      <p:sp>
        <p:nvSpPr>
          <p:cNvPr id="2" name="Slide Number Placeholder 4">
            <a:extLst>
              <a:ext uri="{FF2B5EF4-FFF2-40B4-BE49-F238E27FC236}">
                <a16:creationId xmlns:a16="http://schemas.microsoft.com/office/drawing/2014/main" id="{8EFA668A-B896-7C4D-33AB-452A94DB5D5E}"/>
              </a:ext>
            </a:extLst>
          </p:cNvPr>
          <p:cNvSpPr txBox="1">
            <a:spLocks/>
          </p:cNvSpPr>
          <p:nvPr/>
        </p:nvSpPr>
        <p:spPr>
          <a:xfrm>
            <a:off x="593999" y="6264000"/>
            <a:ext cx="45102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10</a:t>
            </a:fld>
            <a:endParaRPr lang="hu-HU" sz="1000" dirty="0">
              <a:solidFill>
                <a:schemeClr val="tx1"/>
              </a:solidFill>
              <a:latin typeface="Arial"/>
            </a:endParaRPr>
          </a:p>
        </p:txBody>
      </p:sp>
    </p:spTree>
    <p:extLst>
      <p:ext uri="{BB962C8B-B14F-4D97-AF65-F5344CB8AC3E}">
        <p14:creationId xmlns:p14="http://schemas.microsoft.com/office/powerpoint/2010/main" val="283987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7A9DD06-7833-449A-810C-A8C41199A8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4096" y="0"/>
            <a:ext cx="11684730" cy="5988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fessor's perceptron paved the way for AI – 60 years too soon | Cornell  Chronicle">
            <a:extLst>
              <a:ext uri="{FF2B5EF4-FFF2-40B4-BE49-F238E27FC236}">
                <a16:creationId xmlns:a16="http://schemas.microsoft.com/office/drawing/2014/main" id="{E1FBC42C-1E5D-4488-9302-E1471E83B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636493"/>
            <a:ext cx="5625376" cy="44016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
            <a:extLst>
              <a:ext uri="{FF2B5EF4-FFF2-40B4-BE49-F238E27FC236}">
                <a16:creationId xmlns:a16="http://schemas.microsoft.com/office/drawing/2014/main" id="{2CA44DD7-AE39-A727-78FF-49CBEF0E07B7}"/>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11</a:t>
            </a:fld>
            <a:endParaRPr lang="hu-HU" sz="1000" dirty="0">
              <a:solidFill>
                <a:schemeClr val="tx1"/>
              </a:solidFill>
              <a:latin typeface="Arial"/>
            </a:endParaRPr>
          </a:p>
        </p:txBody>
      </p:sp>
    </p:spTree>
    <p:extLst>
      <p:ext uri="{BB962C8B-B14F-4D97-AF65-F5344CB8AC3E}">
        <p14:creationId xmlns:p14="http://schemas.microsoft.com/office/powerpoint/2010/main" val="397976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8BDB36C-18C7-4848-A313-69CFBB6B199D}"/>
              </a:ext>
            </a:extLst>
          </p:cNvPr>
          <p:cNvSpPr txBox="1"/>
          <p:nvPr/>
        </p:nvSpPr>
        <p:spPr>
          <a:xfrm>
            <a:off x="277603" y="274776"/>
            <a:ext cx="3475665" cy="1200329"/>
          </a:xfrm>
          <a:prstGeom prst="rect">
            <a:avLst/>
          </a:prstGeom>
          <a:noFill/>
        </p:spPr>
        <p:txBody>
          <a:bodyPr wrap="square" lIns="91440" tIns="45720" rIns="91440" bIns="45720" rtlCol="0" anchor="t">
            <a:spAutoFit/>
          </a:bodyPr>
          <a:lstStyle/>
          <a:p>
            <a:r>
              <a:rPr lang="en-US" dirty="0"/>
              <a:t>ANN:</a:t>
            </a:r>
          </a:p>
          <a:p>
            <a:r>
              <a:rPr lang="en-US" dirty="0"/>
              <a:t>A </a:t>
            </a:r>
            <a:r>
              <a:rPr lang="en-US" dirty="0" err="1"/>
              <a:t>hagyományos</a:t>
            </a:r>
            <a:r>
              <a:rPr lang="en-US" dirty="0"/>
              <a:t> </a:t>
            </a:r>
            <a:r>
              <a:rPr lang="en-US" dirty="0" err="1"/>
              <a:t>hardveren</a:t>
            </a:r>
            <a:r>
              <a:rPr lang="en-US" dirty="0"/>
              <a:t> (is) </a:t>
            </a:r>
            <a:r>
              <a:rPr lang="en-US" dirty="0" err="1"/>
              <a:t>fut</a:t>
            </a:r>
            <a:r>
              <a:rPr lang="en-US" dirty="0"/>
              <a:t>, de </a:t>
            </a:r>
            <a:r>
              <a:rPr lang="en-US" dirty="0" err="1"/>
              <a:t>egészen</a:t>
            </a:r>
            <a:r>
              <a:rPr lang="en-US" dirty="0"/>
              <a:t> </a:t>
            </a:r>
            <a:r>
              <a:rPr lang="en-US" dirty="0" err="1"/>
              <a:t>más</a:t>
            </a:r>
            <a:r>
              <a:rPr lang="en-US" dirty="0"/>
              <a:t> </a:t>
            </a:r>
            <a:r>
              <a:rPr lang="en-US" dirty="0" err="1"/>
              <a:t>számítási</a:t>
            </a:r>
            <a:r>
              <a:rPr lang="en-US" dirty="0"/>
              <a:t> </a:t>
            </a:r>
            <a:r>
              <a:rPr lang="en-US" dirty="0" err="1"/>
              <a:t>modell</a:t>
            </a:r>
            <a:r>
              <a:rPr lang="en-US" dirty="0"/>
              <a:t>, </a:t>
            </a:r>
            <a:r>
              <a:rPr lang="en-US" dirty="0" err="1"/>
              <a:t>más</a:t>
            </a:r>
            <a:r>
              <a:rPr lang="en-US" dirty="0"/>
              <a:t> a </a:t>
            </a:r>
            <a:r>
              <a:rPr lang="en-US" dirty="0" err="1"/>
              <a:t>felépítése</a:t>
            </a:r>
            <a:endParaRPr lang="hu-HU" dirty="0" err="1"/>
          </a:p>
        </p:txBody>
      </p:sp>
      <p:cxnSp>
        <p:nvCxnSpPr>
          <p:cNvPr id="12" name="Straight Connector 11">
            <a:extLst>
              <a:ext uri="{FF2B5EF4-FFF2-40B4-BE49-F238E27FC236}">
                <a16:creationId xmlns:a16="http://schemas.microsoft.com/office/drawing/2014/main" id="{EE70D29D-1000-4983-A2FB-2364D1D2B1F8}"/>
              </a:ext>
            </a:extLst>
          </p:cNvPr>
          <p:cNvCxnSpPr/>
          <p:nvPr/>
        </p:nvCxnSpPr>
        <p:spPr>
          <a:xfrm>
            <a:off x="4644571" y="274776"/>
            <a:ext cx="0" cy="619097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7B05603-A921-4C7E-93D4-EA208D9F5E58}"/>
              </a:ext>
            </a:extLst>
          </p:cNvPr>
          <p:cNvGrpSpPr/>
          <p:nvPr/>
        </p:nvGrpSpPr>
        <p:grpSpPr>
          <a:xfrm>
            <a:off x="3920671" y="274776"/>
            <a:ext cx="7671037" cy="6317978"/>
            <a:chOff x="4230678" y="333511"/>
            <a:chExt cx="7671037" cy="6190978"/>
          </a:xfrm>
        </p:grpSpPr>
        <p:pic>
          <p:nvPicPr>
            <p:cNvPr id="5" name="Picture 8">
              <a:extLst>
                <a:ext uri="{FF2B5EF4-FFF2-40B4-BE49-F238E27FC236}">
                  <a16:creationId xmlns:a16="http://schemas.microsoft.com/office/drawing/2014/main" id="{D235601B-8EF6-4A3E-AEC5-B4B906B7F5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0678" y="333511"/>
              <a:ext cx="7671037" cy="6190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34DCAC-515E-4E63-91ED-C2A202CE99BE}"/>
                </a:ext>
              </a:extLst>
            </p:cNvPr>
            <p:cNvSpPr txBox="1"/>
            <p:nvPr/>
          </p:nvSpPr>
          <p:spPr>
            <a:xfrm>
              <a:off x="8636000" y="4151086"/>
              <a:ext cx="2801258" cy="369332"/>
            </a:xfrm>
            <a:prstGeom prst="rect">
              <a:avLst/>
            </a:prstGeom>
            <a:noFill/>
          </p:spPr>
          <p:txBody>
            <a:bodyPr wrap="square" rtlCol="0">
              <a:spAutoFit/>
            </a:bodyPr>
            <a:lstStyle/>
            <a:p>
              <a:r>
                <a:rPr lang="en-US">
                  <a:solidFill>
                    <a:schemeClr val="bg1"/>
                  </a:solidFill>
                </a:rPr>
                <a:t>átviteli függvény</a:t>
              </a:r>
              <a:endParaRPr lang="hu-HU">
                <a:solidFill>
                  <a:schemeClr val="bg1"/>
                </a:solidFill>
              </a:endParaRPr>
            </a:p>
          </p:txBody>
        </p:sp>
        <p:sp>
          <p:nvSpPr>
            <p:cNvPr id="6" name="TextBox 5">
              <a:extLst>
                <a:ext uri="{FF2B5EF4-FFF2-40B4-BE49-F238E27FC236}">
                  <a16:creationId xmlns:a16="http://schemas.microsoft.com/office/drawing/2014/main" id="{A8245572-DA6D-41C8-B4BF-F0CA332B7CE9}"/>
                </a:ext>
              </a:extLst>
            </p:cNvPr>
            <p:cNvSpPr txBox="1"/>
            <p:nvPr/>
          </p:nvSpPr>
          <p:spPr>
            <a:xfrm>
              <a:off x="8066195" y="5626296"/>
              <a:ext cx="3239839" cy="646331"/>
            </a:xfrm>
            <a:prstGeom prst="rect">
              <a:avLst/>
            </a:prstGeom>
            <a:noFill/>
          </p:spPr>
          <p:txBody>
            <a:bodyPr wrap="square" rtlCol="0">
              <a:spAutoFit/>
            </a:bodyPr>
            <a:lstStyle/>
            <a:p>
              <a:pPr algn="ctr"/>
              <a:r>
                <a:rPr lang="en-US">
                  <a:solidFill>
                    <a:schemeClr val="bg1"/>
                  </a:solidFill>
                </a:rPr>
                <a:t>ez dönti el, hogy “aktiválódik”-e vagy sem (</a:t>
              </a:r>
              <a:r>
                <a:rPr lang="hu-HU">
                  <a:solidFill>
                    <a:schemeClr val="bg1"/>
                  </a:solidFill>
                </a:rPr>
                <a:t>kisül</a:t>
              </a:r>
              <a:r>
                <a:rPr lang="en-US">
                  <a:solidFill>
                    <a:schemeClr val="bg1"/>
                  </a:solidFill>
                </a:rPr>
                <a:t>)</a:t>
              </a:r>
              <a:endParaRPr lang="hu-HU">
                <a:solidFill>
                  <a:schemeClr val="bg1"/>
                </a:solidFill>
              </a:endParaRPr>
            </a:p>
          </p:txBody>
        </p:sp>
        <p:sp>
          <p:nvSpPr>
            <p:cNvPr id="7" name="TextBox 6">
              <a:extLst>
                <a:ext uri="{FF2B5EF4-FFF2-40B4-BE49-F238E27FC236}">
                  <a16:creationId xmlns:a16="http://schemas.microsoft.com/office/drawing/2014/main" id="{229DCD2F-40F5-4D64-A3C2-9B84C1ABACA4}"/>
                </a:ext>
              </a:extLst>
            </p:cNvPr>
            <p:cNvSpPr txBox="1"/>
            <p:nvPr/>
          </p:nvSpPr>
          <p:spPr>
            <a:xfrm>
              <a:off x="5397723" y="6155157"/>
              <a:ext cx="1727200" cy="369332"/>
            </a:xfrm>
            <a:prstGeom prst="rect">
              <a:avLst/>
            </a:prstGeom>
            <a:noFill/>
          </p:spPr>
          <p:txBody>
            <a:bodyPr wrap="square" rtlCol="0">
              <a:spAutoFit/>
            </a:bodyPr>
            <a:lstStyle/>
            <a:p>
              <a:pPr algn="ctr"/>
              <a:r>
                <a:rPr lang="en-US">
                  <a:solidFill>
                    <a:schemeClr val="bg1"/>
                  </a:solidFill>
                </a:rPr>
                <a:t>súlyok</a:t>
              </a:r>
              <a:endParaRPr lang="hu-HU">
                <a:solidFill>
                  <a:schemeClr val="bg1"/>
                </a:solidFill>
              </a:endParaRPr>
            </a:p>
          </p:txBody>
        </p:sp>
        <p:sp>
          <p:nvSpPr>
            <p:cNvPr id="8" name="TextBox 7">
              <a:extLst>
                <a:ext uri="{FF2B5EF4-FFF2-40B4-BE49-F238E27FC236}">
                  <a16:creationId xmlns:a16="http://schemas.microsoft.com/office/drawing/2014/main" id="{5B4FF8D5-0D09-4E31-B6EC-36AF77E65072}"/>
                </a:ext>
              </a:extLst>
            </p:cNvPr>
            <p:cNvSpPr txBox="1"/>
            <p:nvPr/>
          </p:nvSpPr>
          <p:spPr>
            <a:xfrm>
              <a:off x="6502400" y="4151086"/>
              <a:ext cx="1016000" cy="369332"/>
            </a:xfrm>
            <a:prstGeom prst="rect">
              <a:avLst/>
            </a:prstGeom>
            <a:noFill/>
          </p:spPr>
          <p:txBody>
            <a:bodyPr wrap="square" rtlCol="0">
              <a:spAutoFit/>
            </a:bodyPr>
            <a:lstStyle/>
            <a:p>
              <a:r>
                <a:rPr lang="en-US">
                  <a:solidFill>
                    <a:schemeClr val="bg1"/>
                  </a:solidFill>
                </a:rPr>
                <a:t>“biasz”</a:t>
              </a:r>
              <a:endParaRPr lang="hu-HU">
                <a:solidFill>
                  <a:schemeClr val="bg1"/>
                </a:solidFill>
              </a:endParaRPr>
            </a:p>
          </p:txBody>
        </p:sp>
      </p:grpSp>
      <p:pic>
        <p:nvPicPr>
          <p:cNvPr id="11" name="Picture 2" descr="undefined">
            <a:extLst>
              <a:ext uri="{FF2B5EF4-FFF2-40B4-BE49-F238E27FC236}">
                <a16:creationId xmlns:a16="http://schemas.microsoft.com/office/drawing/2014/main" id="{8A8D1240-AD24-4795-B884-A601DAC5EE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7" y="2788605"/>
            <a:ext cx="3869365" cy="2192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3DD00C-B8AE-4D96-A43A-3FBA63334D1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A mesterséges neurális háló és a Neumann-architektúra kapcsolata</a:t>
            </a:r>
            <a:endParaRPr lang="hu-HU"/>
          </a:p>
        </p:txBody>
      </p:sp>
      <p:sp>
        <p:nvSpPr>
          <p:cNvPr id="3" name="Slide Number Placeholder 4">
            <a:extLst>
              <a:ext uri="{FF2B5EF4-FFF2-40B4-BE49-F238E27FC236}">
                <a16:creationId xmlns:a16="http://schemas.microsoft.com/office/drawing/2014/main" id="{6A823AD3-BC5C-E6E0-F0D8-BCEB99C0061E}"/>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12</a:t>
            </a:fld>
            <a:endParaRPr lang="hu-HU" sz="1000" dirty="0">
              <a:solidFill>
                <a:schemeClr val="tx1"/>
              </a:solidFill>
              <a:latin typeface="Arial"/>
            </a:endParaRPr>
          </a:p>
        </p:txBody>
      </p:sp>
    </p:spTree>
    <p:extLst>
      <p:ext uri="{BB962C8B-B14F-4D97-AF65-F5344CB8AC3E}">
        <p14:creationId xmlns:p14="http://schemas.microsoft.com/office/powerpoint/2010/main" val="353665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F603-C222-EB82-B599-4794C6CAA0A1}"/>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Példa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neurális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háló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tanulási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képességére</a:t>
            </a:r>
          </a:p>
        </p:txBody>
      </p:sp>
      <p:pic>
        <p:nvPicPr>
          <p:cNvPr id="4" name="Content Placeholder 3">
            <a:hlinkClick r:id="rId3"/>
            <a:extLst>
              <a:ext uri="{FF2B5EF4-FFF2-40B4-BE49-F238E27FC236}">
                <a16:creationId xmlns:a16="http://schemas.microsoft.com/office/drawing/2014/main" id="{F6749B53-5584-1705-AAC5-63393B4D3FC6}"/>
              </a:ext>
            </a:extLst>
          </p:cNvPr>
          <p:cNvPicPr>
            <a:picLocks noGrp="1" noChangeAspect="1"/>
          </p:cNvPicPr>
          <p:nvPr>
            <p:ph idx="1"/>
          </p:nvPr>
        </p:nvPicPr>
        <p:blipFill>
          <a:blip r:embed="rId4"/>
          <a:stretch>
            <a:fillRect/>
          </a:stretch>
        </p:blipFill>
        <p:spPr>
          <a:xfrm>
            <a:off x="2695575" y="4842828"/>
            <a:ext cx="5429250" cy="771525"/>
          </a:xfrm>
        </p:spPr>
      </p:pic>
      <p:sp>
        <p:nvSpPr>
          <p:cNvPr id="5" name="TextBox 4">
            <a:extLst>
              <a:ext uri="{FF2B5EF4-FFF2-40B4-BE49-F238E27FC236}">
                <a16:creationId xmlns:a16="http://schemas.microsoft.com/office/drawing/2014/main" id="{870CB90F-3466-AF62-76BD-D57A28BA32F5}"/>
              </a:ext>
            </a:extLst>
          </p:cNvPr>
          <p:cNvSpPr txBox="1"/>
          <p:nvPr/>
        </p:nvSpPr>
        <p:spPr>
          <a:xfrm>
            <a:off x="838200" y="1835597"/>
            <a:ext cx="103505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hu-HU" dirty="0">
                <a:latin typeface="Arial" panose="020B0604020202020204" pitchFamily="34" charset="0"/>
                <a:cs typeface="Arial" panose="020B0604020202020204" pitchFamily="34" charset="0"/>
              </a:rPr>
              <a:t>Mai digitális számítógéptől függetlenül is működtethető lenne, de a számítógépen át vezetett el az út olyan komplexitáshoz, ami gyakorlati felhasználást, gyakorlati eredményeket hozott: olyan eredményt, amit „előre programozva” nem tudtunk elérni.</a:t>
            </a:r>
          </a:p>
          <a:p>
            <a:pPr algn="just"/>
            <a:endParaRPr lang="hu-HU" dirty="0">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Turing-teljes</a:t>
            </a:r>
            <a:r>
              <a:rPr lang="en-US" dirty="0">
                <a:latin typeface="Arial" panose="020B0604020202020204" pitchFamily="34" charset="0"/>
                <a:cs typeface="Arial" panose="020B0604020202020204" pitchFamily="34" charset="0"/>
              </a:rPr>
              <a:t>: ki </a:t>
            </a:r>
            <a:r>
              <a:rPr lang="en-US" dirty="0" err="1">
                <a:latin typeface="Arial" panose="020B0604020202020204" pitchFamily="34" charset="0"/>
                <a:cs typeface="Arial" panose="020B0604020202020204" pitchFamily="34" charset="0"/>
              </a:rPr>
              <a:t>tudja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számolni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mindazt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amit</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hagyományos</a:t>
            </a:r>
            <a:r>
              <a:rPr lang="en-US" dirty="0">
                <a:latin typeface="Arial" panose="020B0604020202020204" pitchFamily="34" charset="0"/>
                <a:cs typeface="Arial" panose="020B0604020202020204" pitchFamily="34" charset="0"/>
              </a:rPr>
              <a:t>" Neumann-</a:t>
            </a:r>
            <a:r>
              <a:rPr lang="en-US" dirty="0" err="1">
                <a:latin typeface="Arial" panose="020B0604020202020204" pitchFamily="34" charset="0"/>
                <a:cs typeface="Arial" panose="020B0604020202020204" pitchFamily="34" charset="0"/>
              </a:rPr>
              <a:t>gépek</a:t>
            </a:r>
            <a:r>
              <a:rPr lang="en-US" dirty="0">
                <a:latin typeface="Arial" panose="020B0604020202020204" pitchFamily="34" charset="0"/>
                <a:cs typeface="Arial" panose="020B0604020202020204" pitchFamily="34" charset="0"/>
              </a:rPr>
              <a:t> ki </a:t>
            </a:r>
            <a:r>
              <a:rPr lang="en-US" dirty="0" err="1">
                <a:latin typeface="Arial" panose="020B0604020202020204" pitchFamily="34" charset="0"/>
                <a:cs typeface="Arial" panose="020B0604020202020204" pitchFamily="34" charset="0"/>
              </a:rPr>
              <a:t>tudnak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számolni</a:t>
            </a:r>
            <a:r>
              <a:rPr lang="en-US" dirty="0">
                <a:latin typeface="Arial" panose="020B0604020202020204" pitchFamily="34" charset="0"/>
                <a:cs typeface="Arial" panose="020B0604020202020204" pitchFamily="34" charset="0"/>
              </a:rPr>
              <a:t> (és meg </a:t>
            </a:r>
            <a:r>
              <a:rPr lang="en-US" dirty="0" err="1">
                <a:latin typeface="Arial" panose="020B0604020202020204" pitchFamily="34" charset="0"/>
                <a:cs typeface="Arial" panose="020B0604020202020204" pitchFamily="34" charset="0"/>
              </a:rPr>
              <a:t>tudja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tanulni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mindazt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algoritmust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amit</a:t>
            </a:r>
            <a:r>
              <a:rPr lang="en-US" dirty="0">
                <a:latin typeface="Arial" panose="020B0604020202020204" pitchFamily="34" charset="0"/>
                <a:cs typeface="Arial" panose="020B0604020202020204" pitchFamily="34" charset="0"/>
              </a:rPr>
              <a:t> a Neumann-</a:t>
            </a:r>
            <a:r>
              <a:rPr lang="en-US" dirty="0" err="1">
                <a:latin typeface="Arial" panose="020B0604020202020204" pitchFamily="34" charset="0"/>
                <a:cs typeface="Arial" panose="020B0604020202020204" pitchFamily="34" charset="0"/>
              </a:rPr>
              <a:t>gépek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tudnak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futtatni</a:t>
            </a:r>
            <a:r>
              <a:rPr lang="en-US">
                <a:latin typeface="Arial" panose="020B0604020202020204" pitchFamily="34" charset="0"/>
                <a:cs typeface="Arial" panose="020B0604020202020204" pitchFamily="34" charset="0"/>
              </a:rPr>
              <a:t>) </a:t>
            </a:r>
          </a:p>
          <a:p>
            <a:pPr algn="just"/>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Képesség arra, hogy bármilyen algoritmust</a:t>
            </a:r>
            <a:r>
              <a:rPr lang="hu-HU">
                <a:latin typeface="Arial" panose="020B0604020202020204" pitchFamily="34" charset="0"/>
                <a:cs typeface="Arial" panose="020B0604020202020204" pitchFamily="34" charset="0"/>
              </a:rPr>
              <a:t>/függvényt</a:t>
            </a:r>
            <a:r>
              <a:rPr lang="en-US">
                <a:latin typeface="Arial" panose="020B0604020202020204" pitchFamily="34" charset="0"/>
                <a:cs typeface="Arial" panose="020B0604020202020204" pitchFamily="34" charset="0"/>
              </a:rPr>
              <a:t> le tud képezni</a:t>
            </a:r>
          </a:p>
          <a:p>
            <a:pPr algn="just"/>
            <a:endParaRPr lang="en-US" dirty="0">
              <a:latin typeface="Arial" panose="020B0604020202020204" pitchFamily="34" charset="0"/>
              <a:cs typeface="Arial" panose="020B0604020202020204" pitchFamily="34" charset="0"/>
            </a:endParaRPr>
          </a:p>
          <a:p>
            <a:pPr algn="just"/>
            <a:r>
              <a:rPr lang="en-US" dirty="0" err="1">
                <a:latin typeface="Arial" panose="020B0604020202020204" pitchFamily="34" charset="0"/>
                <a:cs typeface="Arial" panose="020B0604020202020204" pitchFamily="34" charset="0"/>
              </a:rPr>
              <a:t>Digitális</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számítógépes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hardveren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futás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energiahatékonysága</a:t>
            </a:r>
            <a:r>
              <a:rPr lang="en-US" dirty="0">
                <a:latin typeface="Arial" panose="020B0604020202020204" pitchFamily="34" charset="0"/>
                <a:cs typeface="Arial" panose="020B0604020202020204" pitchFamily="34" charset="0"/>
              </a:rPr>
              <a:t>?</a:t>
            </a:r>
          </a:p>
        </p:txBody>
      </p:sp>
      <p:sp>
        <p:nvSpPr>
          <p:cNvPr id="3" name="Slide Number Placeholder 4">
            <a:extLst>
              <a:ext uri="{FF2B5EF4-FFF2-40B4-BE49-F238E27FC236}">
                <a16:creationId xmlns:a16="http://schemas.microsoft.com/office/drawing/2014/main" id="{BF816065-0B8F-E9D1-C5AD-DFCBD55F4AC5}"/>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13</a:t>
            </a:fld>
            <a:endParaRPr lang="hu-HU" sz="1000" dirty="0">
              <a:solidFill>
                <a:schemeClr val="tx1"/>
              </a:solidFill>
              <a:latin typeface="Arial"/>
            </a:endParaRPr>
          </a:p>
        </p:txBody>
      </p:sp>
      <p:sp>
        <p:nvSpPr>
          <p:cNvPr id="6" name="TextBox 5">
            <a:hlinkClick r:id="rId5"/>
            <a:extLst>
              <a:ext uri="{FF2B5EF4-FFF2-40B4-BE49-F238E27FC236}">
                <a16:creationId xmlns:a16="http://schemas.microsoft.com/office/drawing/2014/main" id="{F82ECE95-6CEB-4A3D-8776-1CD01E1D56B3}"/>
              </a:ext>
            </a:extLst>
          </p:cNvPr>
          <p:cNvSpPr txBox="1"/>
          <p:nvPr/>
        </p:nvSpPr>
        <p:spPr>
          <a:xfrm>
            <a:off x="1868557" y="5614353"/>
            <a:ext cx="298173" cy="369332"/>
          </a:xfrm>
          <a:prstGeom prst="rect">
            <a:avLst/>
          </a:prstGeom>
          <a:noFill/>
        </p:spPr>
        <p:txBody>
          <a:bodyPr wrap="square" rtlCol="0">
            <a:spAutoFit/>
          </a:bodyPr>
          <a:lstStyle/>
          <a:p>
            <a:r>
              <a:rPr lang="en-US"/>
              <a:t>1</a:t>
            </a:r>
            <a:endParaRPr lang="hu-HU"/>
          </a:p>
        </p:txBody>
      </p:sp>
      <p:sp>
        <p:nvSpPr>
          <p:cNvPr id="7" name="TextBox 6">
            <a:hlinkClick r:id="rId6"/>
            <a:extLst>
              <a:ext uri="{FF2B5EF4-FFF2-40B4-BE49-F238E27FC236}">
                <a16:creationId xmlns:a16="http://schemas.microsoft.com/office/drawing/2014/main" id="{63876E32-0B47-446F-99AF-B5F5E3D7530A}"/>
              </a:ext>
            </a:extLst>
          </p:cNvPr>
          <p:cNvSpPr txBox="1"/>
          <p:nvPr/>
        </p:nvSpPr>
        <p:spPr>
          <a:xfrm>
            <a:off x="2546488" y="5614353"/>
            <a:ext cx="298173" cy="369332"/>
          </a:xfrm>
          <a:prstGeom prst="rect">
            <a:avLst/>
          </a:prstGeom>
          <a:noFill/>
        </p:spPr>
        <p:txBody>
          <a:bodyPr wrap="square" rtlCol="0">
            <a:spAutoFit/>
          </a:bodyPr>
          <a:lstStyle/>
          <a:p>
            <a:r>
              <a:rPr lang="en-US"/>
              <a:t>2</a:t>
            </a:r>
            <a:endParaRPr lang="hu-HU"/>
          </a:p>
        </p:txBody>
      </p:sp>
    </p:spTree>
    <p:extLst>
      <p:ext uri="{BB962C8B-B14F-4D97-AF65-F5344CB8AC3E}">
        <p14:creationId xmlns:p14="http://schemas.microsoft.com/office/powerpoint/2010/main" val="38172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A823CF9-2DFE-E889-5269-5F91196068AF}"/>
              </a:ext>
            </a:extLst>
          </p:cNvPr>
          <p:cNvSpPr txBox="1">
            <a:spLocks/>
          </p:cNvSpPr>
          <p:nvPr/>
        </p:nvSpPr>
        <p:spPr>
          <a:xfrm>
            <a:off x="611258" y="2929052"/>
            <a:ext cx="4128908" cy="1750524"/>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hu-HU" sz="4000" dirty="0">
                <a:latin typeface="Arial" panose="020B0604020202020204" pitchFamily="34" charset="0"/>
                <a:ea typeface="+mn-ea"/>
                <a:cs typeface="Arial" panose="020B0604020202020204" pitchFamily="34" charset="0"/>
              </a:rPr>
              <a:t>nyelvhasználat és a gépek</a:t>
            </a:r>
          </a:p>
        </p:txBody>
      </p:sp>
      <p:sp>
        <p:nvSpPr>
          <p:cNvPr id="2" name="Slide Number Placeholder 4">
            <a:extLst>
              <a:ext uri="{FF2B5EF4-FFF2-40B4-BE49-F238E27FC236}">
                <a16:creationId xmlns:a16="http://schemas.microsoft.com/office/drawing/2014/main" id="{7F0A0CC9-713C-EA81-8A98-376483452BBC}"/>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14</a:t>
            </a:fld>
            <a:endParaRPr lang="hu-HU" sz="1000" dirty="0">
              <a:solidFill>
                <a:schemeClr val="tx1"/>
              </a:solidFill>
              <a:latin typeface="Arial"/>
            </a:endParaRPr>
          </a:p>
        </p:txBody>
      </p:sp>
    </p:spTree>
    <p:extLst>
      <p:ext uri="{BB962C8B-B14F-4D97-AF65-F5344CB8AC3E}">
        <p14:creationId xmlns:p14="http://schemas.microsoft.com/office/powerpoint/2010/main" val="261188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c-tac-toe vagy ix-ox fém darabjai">
            <a:extLst>
              <a:ext uri="{FF2B5EF4-FFF2-40B4-BE49-F238E27FC236}">
                <a16:creationId xmlns:a16="http://schemas.microsoft.com/office/drawing/2014/main" id="{A5C03112-831A-CDE6-46DC-9412DB0EE280}"/>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r="-2"/>
          <a:stretch/>
        </p:blipFill>
        <p:spPr>
          <a:xfrm>
            <a:off x="20" y="10"/>
            <a:ext cx="12191979" cy="6857990"/>
          </a:xfrm>
          <a:prstGeom prst="rect">
            <a:avLst/>
          </a:prstGeom>
        </p:spPr>
      </p:pic>
      <p:sp>
        <p:nvSpPr>
          <p:cNvPr id="2" name="Title 1">
            <a:extLst>
              <a:ext uri="{FF2B5EF4-FFF2-40B4-BE49-F238E27FC236}">
                <a16:creationId xmlns:a16="http://schemas.microsoft.com/office/drawing/2014/main" id="{4FE77660-30FD-4B79-992F-42F3CAD5DB2E}"/>
              </a:ext>
            </a:extLst>
          </p:cNvPr>
          <p:cNvSpPr>
            <a:spLocks noGrp="1"/>
          </p:cNvSpPr>
          <p:nvPr>
            <p:ph type="title"/>
          </p:nvPr>
        </p:nvSpPr>
        <p:spPr>
          <a:xfrm>
            <a:off x="688849" y="685800"/>
            <a:ext cx="10506456" cy="1195832"/>
          </a:xfrm>
        </p:spPr>
        <p:txBody>
          <a:bodyPr anchor="b">
            <a:normAutofit/>
          </a:bodyPr>
          <a:lstStyle/>
          <a:p>
            <a:r>
              <a:rPr lang="hu-HU" sz="3200">
                <a:latin typeface="Arial" panose="020B0604020202020204" pitchFamily="34" charset="0"/>
                <a:cs typeface="Arial" panose="020B0604020202020204" pitchFamily="34" charset="0"/>
              </a:rPr>
              <a:t>NLP: gépi </a:t>
            </a:r>
            <a:r>
              <a:rPr lang="en-US" sz="3200">
                <a:latin typeface="Arial" panose="020B0604020202020204" pitchFamily="34" charset="0"/>
                <a:cs typeface="Arial" panose="020B0604020202020204" pitchFamily="34" charset="0"/>
              </a:rPr>
              <a:t>nyelvi/</a:t>
            </a:r>
            <a:r>
              <a:rPr lang="hu-HU" sz="3200">
                <a:latin typeface="Arial" panose="020B0604020202020204" pitchFamily="34" charset="0"/>
                <a:cs typeface="Arial" panose="020B0604020202020204" pitchFamily="34" charset="0"/>
              </a:rPr>
              <a:t>szövegfeldolgozás</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“natural language processing”</a:t>
            </a:r>
            <a:endParaRPr lang="hu-HU" sz="3200">
              <a:latin typeface="Arial" panose="020B0604020202020204" pitchFamily="34" charset="0"/>
              <a:cs typeface="Arial" panose="020B0604020202020204" pitchFamily="34" charset="0"/>
            </a:endParaRPr>
          </a:p>
        </p:txBody>
      </p:sp>
      <p:graphicFrame>
        <p:nvGraphicFramePr>
          <p:cNvPr id="15" name="Content Placeholder 2">
            <a:extLst>
              <a:ext uri="{FF2B5EF4-FFF2-40B4-BE49-F238E27FC236}">
                <a16:creationId xmlns:a16="http://schemas.microsoft.com/office/drawing/2014/main" id="{99789D14-B8EF-D1D9-9613-F2ABFC9C1474}"/>
              </a:ext>
            </a:extLst>
          </p:cNvPr>
          <p:cNvGraphicFramePr>
            <a:graphicFrameLocks noGrp="1"/>
          </p:cNvGraphicFramePr>
          <p:nvPr>
            <p:ph idx="1"/>
            <p:extLst>
              <p:ext uri="{D42A27DB-BD31-4B8C-83A1-F6EECF244321}">
                <p14:modId xmlns:p14="http://schemas.microsoft.com/office/powerpoint/2010/main" val="4287012877"/>
              </p:ext>
            </p:extLst>
          </p:nvPr>
        </p:nvGraphicFramePr>
        <p:xfrm>
          <a:off x="1006348" y="2567422"/>
          <a:ext cx="10506456" cy="2670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4">
            <a:extLst>
              <a:ext uri="{FF2B5EF4-FFF2-40B4-BE49-F238E27FC236}">
                <a16:creationId xmlns:a16="http://schemas.microsoft.com/office/drawing/2014/main" id="{0A973EAD-BE20-55EB-7A55-7EB61A01175D}"/>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15</a:t>
            </a:fld>
            <a:endParaRPr lang="hu-HU" sz="1000" dirty="0">
              <a:solidFill>
                <a:schemeClr val="tx1"/>
              </a:solidFill>
              <a:latin typeface="Arial"/>
            </a:endParaRPr>
          </a:p>
        </p:txBody>
      </p:sp>
    </p:spTree>
    <p:extLst>
      <p:ext uri="{BB962C8B-B14F-4D97-AF65-F5344CB8AC3E}">
        <p14:creationId xmlns:p14="http://schemas.microsoft.com/office/powerpoint/2010/main" val="140858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2BB45C-A470-AAFE-CFB7-09ACDF620AC4}"/>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2"/>
          <a:stretch/>
        </p:blipFill>
        <p:spPr>
          <a:xfrm>
            <a:off x="20" y="10"/>
            <a:ext cx="12191980" cy="6857990"/>
          </a:xfrm>
          <a:prstGeom prst="rect">
            <a:avLst/>
          </a:prstGeom>
        </p:spPr>
      </p:pic>
      <p:sp>
        <p:nvSpPr>
          <p:cNvPr id="2" name="Title 1">
            <a:extLst>
              <a:ext uri="{FF2B5EF4-FFF2-40B4-BE49-F238E27FC236}">
                <a16:creationId xmlns:a16="http://schemas.microsoft.com/office/drawing/2014/main" id="{955339AF-7832-477F-9CE3-70DE662D2835}"/>
              </a:ext>
            </a:extLst>
          </p:cNvPr>
          <p:cNvSpPr>
            <a:spLocks noGrp="1"/>
          </p:cNvSpPr>
          <p:nvPr>
            <p:ph type="title"/>
          </p:nvPr>
        </p:nvSpPr>
        <p:spPr>
          <a:xfrm>
            <a:off x="660400" y="390525"/>
            <a:ext cx="10515600" cy="1325563"/>
          </a:xfrm>
        </p:spPr>
        <p:txBody>
          <a:bodyPr>
            <a:normAutofit/>
          </a:bodyPr>
          <a:lstStyle/>
          <a:p>
            <a:r>
              <a:rPr lang="hu-HU" dirty="0">
                <a:latin typeface="Arial" panose="020B0604020202020204" pitchFamily="34" charset="0"/>
                <a:cs typeface="Arial" panose="020B0604020202020204" pitchFamily="34" charset="0"/>
              </a:rPr>
              <a:t>NLP „korszakai”</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milyen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technikák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voltak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fókuszban</a:t>
            </a:r>
            <a:r>
              <a:rPr lang="en-US" sz="2400" dirty="0">
                <a:latin typeface="Arial" panose="020B0604020202020204" pitchFamily="34" charset="0"/>
                <a:cs typeface="Arial" panose="020B0604020202020204" pitchFamily="34" charset="0"/>
              </a:rPr>
              <a:t>?</a:t>
            </a:r>
            <a:endParaRPr lang="hu-HU" sz="24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D099F418-E89A-C1A0-2452-169D038E9142}"/>
              </a:ext>
            </a:extLst>
          </p:cNvPr>
          <p:cNvGraphicFramePr>
            <a:graphicFrameLocks noGrp="1"/>
          </p:cNvGraphicFramePr>
          <p:nvPr>
            <p:ph idx="1"/>
            <p:extLst>
              <p:ext uri="{D42A27DB-BD31-4B8C-83A1-F6EECF244321}">
                <p14:modId xmlns:p14="http://schemas.microsoft.com/office/powerpoint/2010/main" val="42787009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4">
            <a:extLst>
              <a:ext uri="{FF2B5EF4-FFF2-40B4-BE49-F238E27FC236}">
                <a16:creationId xmlns:a16="http://schemas.microsoft.com/office/drawing/2014/main" id="{2BBE8E44-4E4F-A89A-4010-0940F48B3190}"/>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16</a:t>
            </a:fld>
            <a:endParaRPr lang="hu-HU" sz="1000" dirty="0">
              <a:solidFill>
                <a:schemeClr val="tx1"/>
              </a:solidFill>
              <a:latin typeface="Arial"/>
            </a:endParaRPr>
          </a:p>
        </p:txBody>
      </p:sp>
    </p:spTree>
    <p:extLst>
      <p:ext uri="{BB962C8B-B14F-4D97-AF65-F5344CB8AC3E}">
        <p14:creationId xmlns:p14="http://schemas.microsoft.com/office/powerpoint/2010/main" val="248251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5240D-D350-4D0A-A75A-AC9A1F8A5A1B}"/>
              </a:ext>
            </a:extLst>
          </p:cNvPr>
          <p:cNvSpPr txBox="1"/>
          <p:nvPr/>
        </p:nvSpPr>
        <p:spPr>
          <a:xfrm>
            <a:off x="787400" y="782121"/>
            <a:ext cx="11252200" cy="5293757"/>
          </a:xfrm>
          <a:prstGeom prst="rect">
            <a:avLst/>
          </a:prstGeom>
          <a:noFill/>
        </p:spPr>
        <p:txBody>
          <a:bodyPr wrap="square">
            <a:spAutoFit/>
          </a:bodyPr>
          <a:lstStyle/>
          <a:p>
            <a:r>
              <a:rPr lang="en-US" b="1" u="sng" dirty="0" err="1">
                <a:latin typeface="Arial" panose="020B0604020202020204" pitchFamily="34" charset="0"/>
                <a:cs typeface="Arial" panose="020B0604020202020204" pitchFamily="34" charset="0"/>
              </a:rPr>
              <a:t>szabályalapú</a:t>
            </a:r>
            <a:r>
              <a:rPr lang="en-US" b="1" u="sng" dirty="0">
                <a:latin typeface="Arial" panose="020B0604020202020204" pitchFamily="34" charset="0"/>
                <a:cs typeface="Arial" panose="020B0604020202020204" pitchFamily="34" charset="0"/>
              </a:rPr>
              <a:t>:</a:t>
            </a:r>
          </a:p>
          <a:p>
            <a:r>
              <a:rPr lang="en-US" i="0" dirty="0">
                <a:effectLst/>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helyesírásellenőrző</a:t>
            </a:r>
            <a:r>
              <a:rPr lang="en-US" i="0" dirty="0">
                <a:effectLst/>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szótárak</a:t>
            </a:r>
            <a:endParaRPr lang="en-US" i="0" dirty="0">
              <a:effectLst/>
              <a:latin typeface="Arial" panose="020B0604020202020204" pitchFamily="34" charset="0"/>
              <a:cs typeface="Arial" panose="020B0604020202020204" pitchFamily="34" charset="0"/>
            </a:endParaRPr>
          </a:p>
          <a:p>
            <a:pPr lvl="3"/>
            <a:r>
              <a:rPr lang="hu-HU" sz="1400" dirty="0">
                <a:latin typeface="Arial" panose="020B0604020202020204" pitchFamily="34" charset="0"/>
                <a:cs typeface="Arial" panose="020B0604020202020204" pitchFamily="34" charset="0"/>
              </a:rPr>
              <a:t>üzbégüldözés/5</a:t>
            </a:r>
            <a:br>
              <a:rPr lang="en-US" sz="1400" dirty="0">
                <a:latin typeface="Arial" panose="020B0604020202020204" pitchFamily="34" charset="0"/>
                <a:cs typeface="Arial" panose="020B0604020202020204" pitchFamily="34" charset="0"/>
              </a:rPr>
            </a:br>
            <a:r>
              <a:rPr lang="hu-HU" sz="1400" dirty="0">
                <a:latin typeface="Arial" panose="020B0604020202020204" pitchFamily="34" charset="0"/>
                <a:cs typeface="Arial" panose="020B0604020202020204" pitchFamily="34" charset="0"/>
              </a:rPr>
              <a:t>üzbégnyelv-/15</a:t>
            </a:r>
          </a:p>
          <a:p>
            <a:pPr lvl="3"/>
            <a:r>
              <a:rPr lang="hu-HU" sz="1400" dirty="0">
                <a:latin typeface="Arial" panose="020B0604020202020204" pitchFamily="34" charset="0"/>
                <a:cs typeface="Arial" panose="020B0604020202020204" pitchFamily="34" charset="0"/>
              </a:rPr>
              <a:t>üzbégimádat/8</a:t>
            </a:r>
          </a:p>
          <a:p>
            <a:pPr lvl="3"/>
            <a:r>
              <a:rPr lang="hu-HU" sz="1400" dirty="0">
                <a:latin typeface="Arial" panose="020B0604020202020204" pitchFamily="34" charset="0"/>
                <a:cs typeface="Arial" panose="020B0604020202020204" pitchFamily="34" charset="0"/>
              </a:rPr>
              <a:t>üzbégcentrikusság/8</a:t>
            </a:r>
          </a:p>
          <a:p>
            <a:pPr lvl="3"/>
            <a:r>
              <a:rPr lang="hu-HU" sz="1400" dirty="0">
                <a:latin typeface="Arial" panose="020B0604020202020204" pitchFamily="34" charset="0"/>
                <a:cs typeface="Arial" panose="020B0604020202020204" pitchFamily="34" charset="0"/>
              </a:rPr>
              <a:t>üzbégbarátság/8</a:t>
            </a:r>
          </a:p>
          <a:p>
            <a:pPr lvl="3"/>
            <a:r>
              <a:rPr lang="hu-HU" sz="1400" dirty="0">
                <a:latin typeface="Arial" panose="020B0604020202020204" pitchFamily="34" charset="0"/>
                <a:cs typeface="Arial" panose="020B0604020202020204" pitchFamily="34" charset="0"/>
              </a:rPr>
              <a:t>üzbég/11</a:t>
            </a:r>
            <a:r>
              <a:rPr lang="en-US" sz="1400" dirty="0">
                <a:latin typeface="Arial" panose="020B0604020202020204" pitchFamily="34" charset="0"/>
                <a:cs typeface="Arial" panose="020B0604020202020204" pitchFamily="34" charset="0"/>
              </a:rPr>
              <a:t> [tab] </a:t>
            </a:r>
            <a:r>
              <a:rPr lang="hu-HU" sz="1400" dirty="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p>
            <a:pPr lvl="3"/>
            <a:r>
              <a:rPr lang="en-US" sz="1400" b="1" i="0" dirty="0">
                <a:effectLst/>
                <a:latin typeface="Arial" panose="020B0604020202020204" pitchFamily="34" charset="0"/>
                <a:cs typeface="Arial" panose="020B0604020202020204" pitchFamily="34" charset="0"/>
              </a:rPr>
              <a:t>REP </a:t>
            </a:r>
            <a:r>
              <a:rPr lang="en-US" sz="1400" b="1" i="0" dirty="0" err="1">
                <a:effectLst/>
                <a:latin typeface="Arial" panose="020B0604020202020204" pitchFamily="34" charset="0"/>
                <a:cs typeface="Arial" panose="020B0604020202020204" pitchFamily="34" charset="0"/>
              </a:rPr>
              <a:t>ttsz</a:t>
            </a:r>
            <a:r>
              <a:rPr lang="en-US" sz="1400" b="1" i="0" dirty="0">
                <a:effectLst/>
                <a:latin typeface="Arial" panose="020B0604020202020204" pitchFamily="34" charset="0"/>
                <a:cs typeface="Arial" panose="020B0604020202020204" pitchFamily="34" charset="0"/>
              </a:rPr>
              <a:t> </a:t>
            </a:r>
            <a:r>
              <a:rPr lang="en-US" sz="1400" b="1" i="0" dirty="0" err="1">
                <a:effectLst/>
                <a:latin typeface="Arial" panose="020B0604020202020204" pitchFamily="34" charset="0"/>
                <a:cs typeface="Arial" panose="020B0604020202020204" pitchFamily="34" charset="0"/>
              </a:rPr>
              <a:t>tsz</a:t>
            </a:r>
            <a:r>
              <a:rPr lang="en-US" sz="1400" b="1" i="0" dirty="0">
                <a:effectLst/>
                <a:latin typeface="Arial" panose="020B0604020202020204" pitchFamily="34" charset="0"/>
                <a:cs typeface="Arial" panose="020B0604020202020204" pitchFamily="34" charset="0"/>
              </a:rPr>
              <a:t> </a:t>
            </a:r>
            <a:r>
              <a:rPr lang="en-US" sz="1400" i="0" dirty="0">
                <a:effectLst/>
                <a:latin typeface="Arial" panose="020B0604020202020204" pitchFamily="34" charset="0"/>
                <a:cs typeface="Arial" panose="020B0604020202020204" pitchFamily="34" charset="0"/>
              </a:rPr>
              <a:t># </a:t>
            </a:r>
            <a:r>
              <a:rPr lang="en-US" sz="1400" i="0" dirty="0" err="1">
                <a:effectLst/>
                <a:latin typeface="Arial" panose="020B0604020202020204" pitchFamily="34" charset="0"/>
                <a:cs typeface="Arial" panose="020B0604020202020204" pitchFamily="34" charset="0"/>
              </a:rPr>
              <a:t>tettszik</a:t>
            </a:r>
            <a:r>
              <a:rPr lang="en-US" sz="1400" i="0" dirty="0">
                <a:effectLst/>
                <a:latin typeface="Arial" panose="020B0604020202020204" pitchFamily="34" charset="0"/>
                <a:cs typeface="Arial" panose="020B0604020202020204" pitchFamily="34" charset="0"/>
              </a:rPr>
              <a:t>-&gt;</a:t>
            </a:r>
            <a:r>
              <a:rPr lang="en-US" sz="1400" i="0" dirty="0" err="1">
                <a:effectLst/>
                <a:latin typeface="Arial" panose="020B0604020202020204" pitchFamily="34" charset="0"/>
                <a:cs typeface="Arial" panose="020B0604020202020204" pitchFamily="34" charset="0"/>
              </a:rPr>
              <a:t>tetszik</a:t>
            </a:r>
            <a:endParaRPr lang="en-US" sz="1400" i="0" dirty="0">
              <a:effectLst/>
              <a:latin typeface="Arial" panose="020B0604020202020204" pitchFamily="34" charset="0"/>
              <a:cs typeface="Arial" panose="020B0604020202020204" pitchFamily="34" charset="0"/>
            </a:endParaRPr>
          </a:p>
          <a:p>
            <a:pPr lvl="3"/>
            <a:r>
              <a:rPr lang="en-US" sz="1400" i="0" dirty="0">
                <a:effectLst/>
                <a:latin typeface="Arial" panose="020B0604020202020204" pitchFamily="34" charset="0"/>
                <a:cs typeface="Arial" panose="020B0604020202020204" pitchFamily="34" charset="0"/>
              </a:rPr>
              <a:t>REP </a:t>
            </a:r>
            <a:r>
              <a:rPr lang="en-US" sz="1400" i="0" dirty="0" err="1">
                <a:effectLst/>
                <a:latin typeface="Arial" panose="020B0604020202020204" pitchFamily="34" charset="0"/>
                <a:cs typeface="Arial" panose="020B0604020202020204" pitchFamily="34" charset="0"/>
              </a:rPr>
              <a:t>ttsz</a:t>
            </a:r>
            <a:r>
              <a:rPr lang="en-US" sz="1400" i="0" dirty="0">
                <a:effectLst/>
                <a:latin typeface="Arial" panose="020B0604020202020204" pitchFamily="34" charset="0"/>
                <a:cs typeface="Arial" panose="020B0604020202020204" pitchFamily="34" charset="0"/>
              </a:rPr>
              <a:t> </a:t>
            </a:r>
            <a:r>
              <a:rPr lang="en-US" sz="1400" i="0" dirty="0" err="1">
                <a:effectLst/>
                <a:latin typeface="Arial" panose="020B0604020202020204" pitchFamily="34" charset="0"/>
                <a:cs typeface="Arial" panose="020B0604020202020204" pitchFamily="34" charset="0"/>
              </a:rPr>
              <a:t>tssz</a:t>
            </a:r>
            <a:r>
              <a:rPr lang="en-US" sz="1400" i="0" dirty="0">
                <a:effectLst/>
                <a:latin typeface="Arial" panose="020B0604020202020204" pitchFamily="34" charset="0"/>
                <a:cs typeface="Arial" panose="020B0604020202020204" pitchFamily="34" charset="0"/>
              </a:rPr>
              <a:t> # </a:t>
            </a:r>
            <a:r>
              <a:rPr lang="en-US" sz="1400" i="0" dirty="0" err="1">
                <a:effectLst/>
                <a:latin typeface="Arial" panose="020B0604020202020204" pitchFamily="34" charset="0"/>
                <a:cs typeface="Arial" panose="020B0604020202020204" pitchFamily="34" charset="0"/>
              </a:rPr>
              <a:t>tettszék</a:t>
            </a:r>
            <a:r>
              <a:rPr lang="en-US" sz="1400" i="0" dirty="0">
                <a:effectLst/>
                <a:latin typeface="Arial" panose="020B0604020202020204" pitchFamily="34" charset="0"/>
                <a:cs typeface="Arial" panose="020B0604020202020204" pitchFamily="34" charset="0"/>
              </a:rPr>
              <a:t>-&gt;</a:t>
            </a:r>
            <a:r>
              <a:rPr lang="en-US" sz="1400" i="0" dirty="0" err="1">
                <a:effectLst/>
                <a:latin typeface="Arial" panose="020B0604020202020204" pitchFamily="34" charset="0"/>
                <a:cs typeface="Arial" panose="020B0604020202020204" pitchFamily="34" charset="0"/>
              </a:rPr>
              <a:t>tetsszék</a:t>
            </a:r>
            <a:endParaRPr lang="en-US" sz="1400" i="0" dirty="0">
              <a:effectLst/>
              <a:latin typeface="Arial" panose="020B0604020202020204" pitchFamily="34" charset="0"/>
              <a:cs typeface="Arial" panose="020B0604020202020204" pitchFamily="34" charset="0"/>
            </a:endParaRPr>
          </a:p>
          <a:p>
            <a:pPr lvl="3"/>
            <a:r>
              <a:rPr lang="en-US" sz="1400" i="0" dirty="0">
                <a:effectLst/>
                <a:latin typeface="Arial" panose="020B0604020202020204" pitchFamily="34" charset="0"/>
                <a:cs typeface="Arial" panose="020B0604020202020204" pitchFamily="34" charset="0"/>
              </a:rPr>
              <a:t>REP ck </a:t>
            </a:r>
            <a:r>
              <a:rPr lang="en-US" sz="1400" i="0" dirty="0" err="1">
                <a:effectLst/>
                <a:latin typeface="Arial" panose="020B0604020202020204" pitchFamily="34" charset="0"/>
                <a:cs typeface="Arial" panose="020B0604020202020204" pitchFamily="34" charset="0"/>
              </a:rPr>
              <a:t>dzk</a:t>
            </a:r>
            <a:r>
              <a:rPr lang="en-US" sz="1400" i="0" dirty="0">
                <a:effectLst/>
                <a:latin typeface="Arial" panose="020B0604020202020204" pitchFamily="34" charset="0"/>
                <a:cs typeface="Arial" panose="020B0604020202020204" pitchFamily="34" charset="0"/>
              </a:rPr>
              <a:t> # </a:t>
            </a:r>
            <a:r>
              <a:rPr lang="en-US" sz="1400" i="0" dirty="0" err="1">
                <a:effectLst/>
                <a:latin typeface="Arial" panose="020B0604020202020204" pitchFamily="34" charset="0"/>
                <a:cs typeface="Arial" panose="020B0604020202020204" pitchFamily="34" charset="0"/>
              </a:rPr>
              <a:t>óckodik</a:t>
            </a:r>
            <a:r>
              <a:rPr lang="en-US" sz="1400" i="0" dirty="0">
                <a:effectLst/>
                <a:latin typeface="Arial" panose="020B0604020202020204" pitchFamily="34" charset="0"/>
                <a:cs typeface="Arial" panose="020B0604020202020204" pitchFamily="34" charset="0"/>
              </a:rPr>
              <a:t>-&gt;</a:t>
            </a:r>
            <a:r>
              <a:rPr lang="en-US" sz="1400" i="0" dirty="0" err="1">
                <a:effectLst/>
                <a:latin typeface="Arial" panose="020B0604020202020204" pitchFamily="34" charset="0"/>
                <a:cs typeface="Arial" panose="020B0604020202020204" pitchFamily="34" charset="0"/>
              </a:rPr>
              <a:t>ódzkodik</a:t>
            </a:r>
            <a:endParaRPr lang="en-US" sz="1400" i="0" dirty="0">
              <a:effectLst/>
              <a:latin typeface="Arial" panose="020B0604020202020204" pitchFamily="34" charset="0"/>
              <a:cs typeface="Arial" panose="020B0604020202020204" pitchFamily="34" charset="0"/>
            </a:endParaRPr>
          </a:p>
          <a:p>
            <a:pPr lvl="3"/>
            <a:r>
              <a:rPr lang="pt-BR" sz="1400" i="0" dirty="0">
                <a:effectLst/>
                <a:latin typeface="Arial" panose="020B0604020202020204" pitchFamily="34" charset="0"/>
                <a:cs typeface="Arial" panose="020B0604020202020204" pitchFamily="34" charset="0"/>
              </a:rPr>
              <a:t>REP õ ő # hullámvonalas o</a:t>
            </a:r>
            <a:endParaRPr lang="en-US" sz="1400" i="0"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reguláris</a:t>
            </a:r>
            <a:r>
              <a:rPr lang="en-US" i="0" dirty="0">
                <a:effectLst/>
                <a:latin typeface="Arial" panose="020B0604020202020204" pitchFamily="34" charset="0"/>
                <a:cs typeface="Arial" panose="020B0604020202020204" pitchFamily="34" charset="0"/>
              </a:rPr>
              <a:t> </a:t>
            </a:r>
            <a:r>
              <a:rPr lang="en-US" i="0" dirty="0" err="1">
                <a:effectLst/>
                <a:latin typeface="Arial" panose="020B0604020202020204" pitchFamily="34" charset="0"/>
                <a:cs typeface="Arial" panose="020B0604020202020204" pitchFamily="34" charset="0"/>
              </a:rPr>
              <a:t>kifejezések</a:t>
            </a:r>
            <a:endParaRPr lang="en-US" i="0" dirty="0">
              <a:effectLst/>
              <a:latin typeface="Arial" panose="020B0604020202020204" pitchFamily="34" charset="0"/>
              <a:cs typeface="Arial" panose="020B0604020202020204" pitchFamily="34" charset="0"/>
            </a:endParaRPr>
          </a:p>
          <a:p>
            <a:pPr lvl="1"/>
            <a:r>
              <a:rPr lang="en-US" i="0" dirty="0">
                <a:effectLst/>
                <a:latin typeface="Arial" panose="020B0604020202020204" pitchFamily="34" charset="0"/>
                <a:cs typeface="Arial" panose="020B0604020202020204" pitchFamily="34" charset="0"/>
              </a:rPr>
              <a:t>		</a:t>
            </a:r>
            <a:r>
              <a:rPr lang="hu-HU" i="0" dirty="0">
                <a:effectLst/>
                <a:latin typeface="Arial" panose="020B0604020202020204" pitchFamily="34" charset="0"/>
                <a:cs typeface="Arial" panose="020B0604020202020204" pitchFamily="34" charset="0"/>
              </a:rPr>
              <a:t>szerződés</a:t>
            </a:r>
            <a:r>
              <a:rPr lang="hu-HU" i="0" dirty="0">
                <a:solidFill>
                  <a:srgbClr val="FF0000"/>
                </a:solidFill>
                <a:effectLst/>
                <a:latin typeface="Arial" panose="020B0604020202020204" pitchFamily="34" charset="0"/>
                <a:cs typeface="Arial" panose="020B0604020202020204" pitchFamily="34" charset="0"/>
              </a:rPr>
              <a:t>(</a:t>
            </a:r>
            <a:r>
              <a:rPr lang="hu-HU" i="0" dirty="0" err="1">
                <a:solidFill>
                  <a:srgbClr val="FF0000"/>
                </a:solidFill>
                <a:effectLst/>
                <a:latin typeface="Arial" panose="020B0604020202020204" pitchFamily="34" charset="0"/>
                <a:cs typeface="Arial" panose="020B0604020202020204" pitchFamily="34" charset="0"/>
              </a:rPr>
              <a:t>es|re|t</a:t>
            </a:r>
            <a:r>
              <a:rPr lang="hu-HU" i="0" dirty="0">
                <a:solidFill>
                  <a:srgbClr val="FF0000"/>
                </a:solidFill>
                <a:effectLst/>
                <a:latin typeface="Arial" panose="020B0604020202020204" pitchFamily="34" charset="0"/>
                <a:cs typeface="Arial" panose="020B0604020202020204" pitchFamily="34" charset="0"/>
              </a:rPr>
              <a:t>)</a:t>
            </a:r>
            <a:r>
              <a:rPr lang="hu-HU"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=&gt; [</a:t>
            </a:r>
            <a:r>
              <a:rPr lang="en-US" dirty="0" err="1">
                <a:latin typeface="Arial" panose="020B0604020202020204" pitchFamily="34" charset="0"/>
                <a:cs typeface="Arial" panose="020B0604020202020204" pitchFamily="34" charset="0"/>
              </a:rPr>
              <a:t>szerződéses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szerződéses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szerződésre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szerződést</a:t>
            </a:r>
            <a:r>
              <a:rPr lang="en-US" dirty="0">
                <a:latin typeface="Arial" panose="020B0604020202020204" pitchFamily="34" charset="0"/>
                <a:cs typeface="Arial" panose="020B0604020202020204" pitchFamily="34" charset="0"/>
              </a:rPr>
              <a:t>]</a:t>
            </a:r>
          </a:p>
          <a:p>
            <a:pPr marL="0" lvl="1"/>
            <a:r>
              <a:rPr lang="en-US" b="1" u="sng" dirty="0" err="1">
                <a:latin typeface="Arial" panose="020B0604020202020204" pitchFamily="34" charset="0"/>
                <a:cs typeface="Arial" panose="020B0604020202020204" pitchFamily="34" charset="0"/>
              </a:rPr>
              <a:t>statisztikai</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alapú</a:t>
            </a:r>
            <a:r>
              <a:rPr lang="en-US" b="1" u="sng" dirty="0">
                <a:latin typeface="Arial" panose="020B0604020202020204" pitchFamily="34" charset="0"/>
                <a:cs typeface="Arial" panose="020B0604020202020204" pitchFamily="34" charset="0"/>
              </a:rPr>
              <a:t>:</a:t>
            </a:r>
          </a:p>
          <a:p>
            <a:pPr marL="0" lvl="1"/>
            <a:r>
              <a:rPr lang="en-US" dirty="0">
                <a:latin typeface="Arial" panose="020B0604020202020204" pitchFamily="34" charset="0"/>
                <a:cs typeface="Arial" panose="020B0604020202020204" pitchFamily="34" charset="0"/>
              </a:rPr>
              <a:t>	TF-IDF: [bag of words: </a:t>
            </a:r>
            <a:r>
              <a:rPr lang="en-US" dirty="0" err="1">
                <a:latin typeface="Arial" panose="020B0604020202020204" pitchFamily="34" charset="0"/>
                <a:cs typeface="Arial" panose="020B0604020202020204" pitchFamily="34" charset="0"/>
              </a:rPr>
              <a:t>szótő</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stopszavaktól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tisztítás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után</a:t>
            </a:r>
            <a:r>
              <a:rPr lang="en-US" dirty="0">
                <a:latin typeface="Arial" panose="020B0604020202020204" pitchFamily="34" charset="0"/>
                <a:cs typeface="Arial" panose="020B0604020202020204" pitchFamily="34" charset="0"/>
              </a:rPr>
              <a:t>] </a:t>
            </a:r>
          </a:p>
          <a:p>
            <a:pPr marL="0" lvl="1"/>
            <a:endParaRPr lang="en-US" dirty="0">
              <a:latin typeface="Arial" panose="020B0604020202020204" pitchFamily="34" charset="0"/>
              <a:cs typeface="Arial" panose="020B0604020202020204" pitchFamily="34" charset="0"/>
            </a:endParaRPr>
          </a:p>
          <a:p>
            <a:pPr marL="0" lvl="1"/>
            <a:r>
              <a:rPr lang="en-US" b="1" u="sng" dirty="0" err="1">
                <a:latin typeface="Arial" panose="020B0604020202020204" pitchFamily="34" charset="0"/>
                <a:cs typeface="Arial" panose="020B0604020202020204" pitchFamily="34" charset="0"/>
              </a:rPr>
              <a:t>neurális</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háló</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alapú</a:t>
            </a:r>
            <a:r>
              <a:rPr lang="en-US" b="1" u="sng" dirty="0">
                <a:latin typeface="Arial" panose="020B0604020202020204" pitchFamily="34" charset="0"/>
                <a:cs typeface="Arial" panose="020B0604020202020204" pitchFamily="34" charset="0"/>
              </a:rPr>
              <a:t>:</a:t>
            </a:r>
            <a:br>
              <a:rPr lang="en-US" b="1" u="sng"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sokfajta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alkalmazásban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használják</a:t>
            </a:r>
            <a:r>
              <a:rPr lang="en-US" dirty="0">
                <a:latin typeface="Arial" panose="020B0604020202020204" pitchFamily="34" charset="0"/>
                <a:cs typeface="Arial" panose="020B0604020202020204" pitchFamily="34" charset="0"/>
              </a:rPr>
              <a:t>, pl. </a:t>
            </a:r>
            <a:r>
              <a:rPr lang="en-US" dirty="0" err="1">
                <a:latin typeface="Arial" panose="020B0604020202020204" pitchFamily="34" charset="0"/>
                <a:cs typeface="Arial" panose="020B0604020202020204" pitchFamily="34" charset="0"/>
              </a:rPr>
              <a:t>osztályozás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nyelvi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modellezés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stb</a:t>
            </a:r>
            <a:r>
              <a:rPr lang="en-US" dirty="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a:p>
            <a:pPr marL="0" lvl="1"/>
            <a:r>
              <a:rPr lang="en-US"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F276EE82-8897-469A-A7EB-7B8762C9FB90}"/>
              </a:ext>
            </a:extLst>
          </p:cNvPr>
          <p:cNvPicPr>
            <a:picLocks noChangeAspect="1"/>
          </p:cNvPicPr>
          <p:nvPr/>
        </p:nvPicPr>
        <p:blipFill>
          <a:blip r:embed="rId3"/>
          <a:stretch>
            <a:fillRect/>
          </a:stretch>
        </p:blipFill>
        <p:spPr>
          <a:xfrm>
            <a:off x="7197540" y="4422731"/>
            <a:ext cx="2648320" cy="628738"/>
          </a:xfrm>
          <a:prstGeom prst="rect">
            <a:avLst/>
          </a:prstGeom>
        </p:spPr>
      </p:pic>
      <p:sp>
        <p:nvSpPr>
          <p:cNvPr id="2" name="Slide Number Placeholder 4">
            <a:extLst>
              <a:ext uri="{FF2B5EF4-FFF2-40B4-BE49-F238E27FC236}">
                <a16:creationId xmlns:a16="http://schemas.microsoft.com/office/drawing/2014/main" id="{DDD4E66E-DBC1-645E-B8DC-BB3E56124625}"/>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17</a:t>
            </a:fld>
            <a:endParaRPr lang="hu-HU" sz="1000" dirty="0">
              <a:solidFill>
                <a:schemeClr val="tx1"/>
              </a:solidFill>
              <a:latin typeface="Arial"/>
            </a:endParaRPr>
          </a:p>
        </p:txBody>
      </p:sp>
    </p:spTree>
    <p:extLst>
      <p:ext uri="{BB962C8B-B14F-4D97-AF65-F5344CB8AC3E}">
        <p14:creationId xmlns:p14="http://schemas.microsoft.com/office/powerpoint/2010/main" val="326669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765E-0D9D-4B42-A227-AD5FB50451DB}"/>
              </a:ext>
            </a:extLst>
          </p:cNvPr>
          <p:cNvSpPr>
            <a:spLocks noGrp="1"/>
          </p:cNvSpPr>
          <p:nvPr>
            <p:ph type="title"/>
          </p:nvPr>
        </p:nvSpPr>
        <p:spPr/>
        <p:txBody>
          <a:bodyPr/>
          <a:lstStyle/>
          <a:p>
            <a:pPr algn="just">
              <a:lnSpc>
                <a:spcPct val="100000"/>
              </a:lnSpc>
            </a:pPr>
            <a:r>
              <a:rPr lang="hu-HU" dirty="0">
                <a:latin typeface="Arial" panose="020B0604020202020204" pitchFamily="34" charset="0"/>
                <a:cs typeface="Arial" panose="020B0604020202020204" pitchFamily="34" charset="0"/>
              </a:rPr>
              <a:t>NLP eszközök / felhasználások</a:t>
            </a:r>
          </a:p>
        </p:txBody>
      </p:sp>
      <p:sp>
        <p:nvSpPr>
          <p:cNvPr id="3" name="Content Placeholder 2">
            <a:extLst>
              <a:ext uri="{FF2B5EF4-FFF2-40B4-BE49-F238E27FC236}">
                <a16:creationId xmlns:a16="http://schemas.microsoft.com/office/drawing/2014/main" id="{95D2072F-4310-4864-B77C-300A16DEBE47}"/>
              </a:ext>
            </a:extLst>
          </p:cNvPr>
          <p:cNvSpPr>
            <a:spLocks noGrp="1"/>
          </p:cNvSpPr>
          <p:nvPr>
            <p:ph idx="1"/>
          </p:nvPr>
        </p:nvSpPr>
        <p:spPr/>
        <p:txBody>
          <a:bodyPr>
            <a:normAutofit fontScale="92500" lnSpcReduction="10000"/>
          </a:bodyPr>
          <a:lstStyle/>
          <a:p>
            <a:pPr marL="0" indent="0" algn="just">
              <a:lnSpc>
                <a:spcPct val="110000"/>
              </a:lnSpc>
              <a:buNone/>
            </a:pPr>
            <a:r>
              <a:rPr lang="hu-HU" b="1" dirty="0">
                <a:latin typeface="Arial" panose="020B0604020202020204" pitchFamily="34" charset="0"/>
                <a:cs typeface="Arial" panose="020B0604020202020204" pitchFamily="34" charset="0"/>
              </a:rPr>
              <a:t>alapvető NLP feladatok</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szótövezés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tokenizálás</a:t>
            </a:r>
            <a:r>
              <a:rPr lang="hu-HU" dirty="0">
                <a:latin typeface="Arial" panose="020B0604020202020204" pitchFamily="34" charset="0"/>
                <a:cs typeface="Arial" panose="020B0604020202020204" pitchFamily="34" charset="0"/>
              </a:rPr>
              <a:t>, osztályozás, POS, </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NER, szófüggőségvizsgálat, főnévi csoportok felismerése, szintaktikai elemzés, </a:t>
            </a:r>
            <a:r>
              <a:rPr lang="hu-HU" dirty="0" err="1">
                <a:latin typeface="Arial" panose="020B0604020202020204" pitchFamily="34" charset="0"/>
                <a:cs typeface="Arial" panose="020B0604020202020204" pitchFamily="34" charset="0"/>
              </a:rPr>
              <a:t>koreferenciafeloldás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information</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retrieval</a:t>
            </a:r>
            <a:r>
              <a:rPr lang="hu-HU" dirty="0">
                <a:latin typeface="Arial" panose="020B0604020202020204" pitchFamily="34" charset="0"/>
                <a:cs typeface="Arial" panose="020B0604020202020204" pitchFamily="34" charset="0"/>
              </a:rPr>
              <a:t>”</a:t>
            </a:r>
          </a:p>
          <a:p>
            <a:pPr marL="0" indent="0" algn="just">
              <a:lnSpc>
                <a:spcPct val="110000"/>
              </a:lnSpc>
              <a:buNone/>
            </a:pPr>
            <a:r>
              <a:rPr lang="hu-HU" dirty="0">
                <a:latin typeface="Arial" panose="020B0604020202020204" pitchFamily="34" charset="0"/>
                <a:cs typeface="Arial" panose="020B0604020202020204" pitchFamily="34" charset="0"/>
                <a:hlinkClick r:id="rId3"/>
              </a:rPr>
              <a:t>https://e-magyar.hu/hu/parser</a:t>
            </a:r>
            <a:endParaRPr lang="hu-HU" dirty="0">
              <a:latin typeface="Arial" panose="020B0604020202020204" pitchFamily="34" charset="0"/>
              <a:cs typeface="Arial" panose="020B0604020202020204" pitchFamily="34" charset="0"/>
            </a:endParaRPr>
          </a:p>
          <a:p>
            <a:pPr marL="0" indent="0" algn="just">
              <a:lnSpc>
                <a:spcPct val="110000"/>
              </a:lnSpc>
              <a:buNone/>
            </a:pPr>
            <a:endParaRPr lang="hu-HU" dirty="0">
              <a:latin typeface="Arial" panose="020B0604020202020204" pitchFamily="34" charset="0"/>
              <a:cs typeface="Arial" panose="020B0604020202020204" pitchFamily="34" charset="0"/>
            </a:endParaRPr>
          </a:p>
          <a:p>
            <a:pPr marL="0" indent="0">
              <a:lnSpc>
                <a:spcPct val="110000"/>
              </a:lnSpc>
              <a:buNone/>
            </a:pPr>
            <a:r>
              <a:rPr lang="hu-HU" b="1" dirty="0">
                <a:latin typeface="Arial" panose="020B0604020202020204" pitchFamily="34" charset="0"/>
                <a:cs typeface="Arial" panose="020B0604020202020204" pitchFamily="34" charset="0"/>
              </a:rPr>
              <a:t>komplexebb feladatok </a:t>
            </a:r>
            <a:r>
              <a:rPr lang="hu-HU" dirty="0">
                <a:latin typeface="Arial" panose="020B0604020202020204" pitchFamily="34" charset="0"/>
                <a:cs typeface="Arial" panose="020B0604020202020204" pitchFamily="34" charset="0"/>
              </a:rPr>
              <a:t>(“</a:t>
            </a:r>
            <a:r>
              <a:rPr lang="hu-HU" b="1" dirty="0">
                <a:solidFill>
                  <a:srgbClr val="FF0000"/>
                </a:solidFill>
                <a:latin typeface="Arial" panose="020B0604020202020204" pitchFamily="34" charset="0"/>
                <a:cs typeface="Arial" panose="020B0604020202020204" pitchFamily="34" charset="0"/>
              </a:rPr>
              <a:t>alkalmazások</a:t>
            </a:r>
            <a:r>
              <a:rPr lang="hu-HU" dirty="0">
                <a:latin typeface="Arial" panose="020B0604020202020204" pitchFamily="34" charset="0"/>
                <a:cs typeface="Arial" panose="020B0604020202020204" pitchFamily="34" charset="0"/>
              </a:rPr>
              <a:t>”): kivonatolás, szentimentelemzés, fordítás, kérdés-felelet, </a:t>
            </a:r>
            <a:r>
              <a:rPr lang="hu-HU" dirty="0" err="1">
                <a:latin typeface="Arial" panose="020B0604020202020204" pitchFamily="34" charset="0"/>
                <a:cs typeface="Arial" panose="020B0604020202020204" pitchFamily="34" charset="0"/>
              </a:rPr>
              <a:t>csetbot</a:t>
            </a:r>
            <a:r>
              <a:rPr lang="hu-HU" dirty="0">
                <a:latin typeface="Arial" panose="020B0604020202020204" pitchFamily="34" charset="0"/>
                <a:cs typeface="Arial" panose="020B0604020202020204" pitchFamily="34" charset="0"/>
              </a:rPr>
              <a:t>, beszédfelismerés (ASR), szövegből beszéd (TTS)</a:t>
            </a:r>
          </a:p>
          <a:p>
            <a:pPr marL="0" indent="0" algn="just">
              <a:lnSpc>
                <a:spcPct val="110000"/>
              </a:lnSpc>
              <a:buNone/>
            </a:pPr>
            <a:r>
              <a:rPr lang="hu-HU" dirty="0">
                <a:latin typeface="Arial" panose="020B0604020202020204" pitchFamily="34" charset="0"/>
                <a:cs typeface="Arial" panose="020B0604020202020204" pitchFamily="34" charset="0"/>
                <a:hlinkClick r:id="rId4"/>
              </a:rPr>
              <a:t>https://juniper.nytud.hu/demo/nlp</a:t>
            </a:r>
            <a:endParaRPr lang="hu-HU" dirty="0">
              <a:latin typeface="Arial" panose="020B0604020202020204" pitchFamily="34" charset="0"/>
              <a:cs typeface="Arial" panose="020B0604020202020204" pitchFamily="34" charset="0"/>
            </a:endParaRPr>
          </a:p>
          <a:p>
            <a:pPr marL="0" indent="0" algn="just">
              <a:lnSpc>
                <a:spcPct val="110000"/>
              </a:lnSpc>
              <a:buNone/>
            </a:pPr>
            <a:endParaRPr lang="hu-HU" dirty="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BC3BFBA0-C246-C1DB-DF8F-1CBE39108146}"/>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18</a:t>
            </a:fld>
            <a:endParaRPr lang="hu-HU" sz="1000" dirty="0">
              <a:solidFill>
                <a:schemeClr val="tx1"/>
              </a:solidFill>
              <a:latin typeface="Arial"/>
            </a:endParaRPr>
          </a:p>
        </p:txBody>
      </p:sp>
    </p:spTree>
    <p:extLst>
      <p:ext uri="{BB962C8B-B14F-4D97-AF65-F5344CB8AC3E}">
        <p14:creationId xmlns:p14="http://schemas.microsoft.com/office/powerpoint/2010/main" val="8256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9A702A-C1B5-495C-8584-F8FB87FBD807}"/>
              </a:ext>
            </a:extLst>
          </p:cNvPr>
          <p:cNvPicPr>
            <a:picLocks noChangeAspect="1"/>
          </p:cNvPicPr>
          <p:nvPr/>
        </p:nvPicPr>
        <p:blipFill>
          <a:blip r:embed="rId3"/>
          <a:stretch>
            <a:fillRect/>
          </a:stretch>
        </p:blipFill>
        <p:spPr>
          <a:xfrm>
            <a:off x="0" y="96571"/>
            <a:ext cx="10583752" cy="3820058"/>
          </a:xfrm>
          <a:prstGeom prst="rect">
            <a:avLst/>
          </a:prstGeom>
        </p:spPr>
      </p:pic>
      <p:pic>
        <p:nvPicPr>
          <p:cNvPr id="7" name="Picture 6">
            <a:extLst>
              <a:ext uri="{FF2B5EF4-FFF2-40B4-BE49-F238E27FC236}">
                <a16:creationId xmlns:a16="http://schemas.microsoft.com/office/drawing/2014/main" id="{86B126F2-15EF-42D6-BAF8-F21A1F5F5642}"/>
              </a:ext>
            </a:extLst>
          </p:cNvPr>
          <p:cNvPicPr>
            <a:picLocks noChangeAspect="1"/>
          </p:cNvPicPr>
          <p:nvPr/>
        </p:nvPicPr>
        <p:blipFill>
          <a:blip r:embed="rId4"/>
          <a:stretch>
            <a:fillRect/>
          </a:stretch>
        </p:blipFill>
        <p:spPr>
          <a:xfrm>
            <a:off x="10092297" y="382508"/>
            <a:ext cx="9993120" cy="3705742"/>
          </a:xfrm>
          <a:prstGeom prst="rect">
            <a:avLst/>
          </a:prstGeom>
        </p:spPr>
      </p:pic>
      <p:pic>
        <p:nvPicPr>
          <p:cNvPr id="9" name="Picture 8">
            <a:extLst>
              <a:ext uri="{FF2B5EF4-FFF2-40B4-BE49-F238E27FC236}">
                <a16:creationId xmlns:a16="http://schemas.microsoft.com/office/drawing/2014/main" id="{70008C3F-1395-47DD-83E4-CE3AC0B89F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833631"/>
            <a:ext cx="12192000" cy="842454"/>
          </a:xfrm>
          <a:prstGeom prst="rect">
            <a:avLst/>
          </a:prstGeom>
        </p:spPr>
      </p:pic>
      <p:sp>
        <p:nvSpPr>
          <p:cNvPr id="2" name="Slide Number Placeholder 4">
            <a:extLst>
              <a:ext uri="{FF2B5EF4-FFF2-40B4-BE49-F238E27FC236}">
                <a16:creationId xmlns:a16="http://schemas.microsoft.com/office/drawing/2014/main" id="{ADB19701-0EB7-9C58-E957-323C9CCD1AE1}"/>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19</a:t>
            </a:fld>
            <a:endParaRPr lang="hu-HU" sz="1000" dirty="0">
              <a:solidFill>
                <a:schemeClr val="tx1"/>
              </a:solidFill>
              <a:latin typeface="Arial"/>
            </a:endParaRPr>
          </a:p>
        </p:txBody>
      </p:sp>
    </p:spTree>
    <p:extLst>
      <p:ext uri="{BB962C8B-B14F-4D97-AF65-F5344CB8AC3E}">
        <p14:creationId xmlns:p14="http://schemas.microsoft.com/office/powerpoint/2010/main" val="283261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6B43-5097-1AAB-0E94-3896291284AD}"/>
              </a:ext>
            </a:extLst>
          </p:cNvPr>
          <p:cNvSpPr>
            <a:spLocks noGrp="1"/>
          </p:cNvSpPr>
          <p:nvPr>
            <p:ph type="title"/>
          </p:nvPr>
        </p:nvSpPr>
        <p:spPr>
          <a:xfrm>
            <a:off x="661988" y="417511"/>
            <a:ext cx="10515600" cy="1325563"/>
          </a:xfrm>
        </p:spPr>
        <p:txBody>
          <a:bodyPr>
            <a:normAutofit/>
          </a:bodyPr>
          <a:lstStyle/>
          <a:p>
            <a:pPr algn="just"/>
            <a:r>
              <a:rPr lang="hu-HU" sz="3200" dirty="0">
                <a:latin typeface="Arial" panose="020B0604020202020204" pitchFamily="34" charset="0"/>
                <a:cs typeface="Arial" panose="020B0604020202020204" pitchFamily="34" charset="0"/>
              </a:rPr>
              <a:t>AI, gépi tanulás és neurális hálók</a:t>
            </a:r>
          </a:p>
        </p:txBody>
      </p:sp>
      <p:sp>
        <p:nvSpPr>
          <p:cNvPr id="5" name="Text Placeholder 4">
            <a:extLst>
              <a:ext uri="{FF2B5EF4-FFF2-40B4-BE49-F238E27FC236}">
                <a16:creationId xmlns:a16="http://schemas.microsoft.com/office/drawing/2014/main" id="{A5EF606A-4547-7A8B-0D56-9147AECFA052}"/>
              </a:ext>
            </a:extLst>
          </p:cNvPr>
          <p:cNvSpPr>
            <a:spLocks noGrp="1"/>
          </p:cNvSpPr>
          <p:nvPr>
            <p:ph type="body" sz="quarter" idx="3"/>
          </p:nvPr>
        </p:nvSpPr>
        <p:spPr>
          <a:xfrm>
            <a:off x="661987" y="2753519"/>
            <a:ext cx="5101503" cy="823912"/>
          </a:xfrm>
        </p:spPr>
        <p:txBody>
          <a:bodyPr>
            <a:noAutofit/>
          </a:bodyPr>
          <a:lstStyle/>
          <a:p>
            <a:r>
              <a:rPr lang="hu-HU" sz="3200" b="0" dirty="0">
                <a:latin typeface="Arial" panose="020B0604020202020204" pitchFamily="34" charset="0"/>
                <a:cs typeface="Arial" panose="020B0604020202020204" pitchFamily="34" charset="0"/>
              </a:rPr>
              <a:t>Nyelvi feldolgozó eszközök </a:t>
            </a:r>
          </a:p>
        </p:txBody>
      </p:sp>
      <p:sp>
        <p:nvSpPr>
          <p:cNvPr id="6" name="Content Placeholder 5">
            <a:extLst>
              <a:ext uri="{FF2B5EF4-FFF2-40B4-BE49-F238E27FC236}">
                <a16:creationId xmlns:a16="http://schemas.microsoft.com/office/drawing/2014/main" id="{EF84EB00-EAA7-C4D9-2A76-0D1A4440EE47}"/>
              </a:ext>
            </a:extLst>
          </p:cNvPr>
          <p:cNvSpPr>
            <a:spLocks noGrp="1"/>
          </p:cNvSpPr>
          <p:nvPr>
            <p:ph sz="quarter" idx="4"/>
          </p:nvPr>
        </p:nvSpPr>
        <p:spPr>
          <a:xfrm>
            <a:off x="6772276" y="2593974"/>
            <a:ext cx="5183188" cy="2346325"/>
          </a:xfrm>
        </p:spPr>
        <p:txBody>
          <a:bodyPr/>
          <a:lstStyle/>
          <a:p>
            <a:pPr algn="just"/>
            <a:r>
              <a:rPr lang="hu-HU" dirty="0">
                <a:latin typeface="Arial" panose="020B0604020202020204" pitchFamily="34" charset="0"/>
                <a:cs typeface="Arial" panose="020B0604020202020204" pitchFamily="34" charset="0"/>
              </a:rPr>
              <a:t>NLP-</a:t>
            </a:r>
            <a:r>
              <a:rPr lang="hu-HU" dirty="0" err="1">
                <a:latin typeface="Arial" panose="020B0604020202020204" pitchFamily="34" charset="0"/>
                <a:cs typeface="Arial" panose="020B0604020202020204" pitchFamily="34" charset="0"/>
              </a:rPr>
              <a:t>ről</a:t>
            </a:r>
            <a:r>
              <a:rPr lang="hu-HU" dirty="0">
                <a:latin typeface="Arial" panose="020B0604020202020204" pitchFamily="34" charset="0"/>
                <a:cs typeface="Arial" panose="020B0604020202020204" pitchFamily="34" charset="0"/>
              </a:rPr>
              <a:t> általában</a:t>
            </a:r>
          </a:p>
          <a:p>
            <a:pPr algn="just"/>
            <a:r>
              <a:rPr lang="hu-HU" dirty="0">
                <a:latin typeface="Arial" panose="020B0604020202020204" pitchFamily="34" charset="0"/>
                <a:cs typeface="Arial" panose="020B0604020202020204" pitchFamily="34" charset="0"/>
              </a:rPr>
              <a:t>főbb eszközök</a:t>
            </a:r>
          </a:p>
          <a:p>
            <a:pPr algn="just"/>
            <a:r>
              <a:rPr lang="hu-HU" dirty="0">
                <a:latin typeface="Arial" panose="020B0604020202020204" pitchFamily="34" charset="0"/>
                <a:cs typeface="Arial" panose="020B0604020202020204" pitchFamily="34" charset="0"/>
              </a:rPr>
              <a:t>jogi alkalmazások</a:t>
            </a:r>
          </a:p>
          <a:p>
            <a:pPr algn="just"/>
            <a:r>
              <a:rPr lang="hu-HU" dirty="0">
                <a:latin typeface="Arial" panose="020B0604020202020204" pitchFamily="34" charset="0"/>
                <a:cs typeface="Arial" panose="020B0604020202020204" pitchFamily="34" charset="0"/>
              </a:rPr>
              <a:t>a nagy nyelvi modellek (LLM)</a:t>
            </a:r>
          </a:p>
        </p:txBody>
      </p:sp>
      <p:grpSp>
        <p:nvGrpSpPr>
          <p:cNvPr id="7" name="Group 6">
            <a:extLst>
              <a:ext uri="{FF2B5EF4-FFF2-40B4-BE49-F238E27FC236}">
                <a16:creationId xmlns:a16="http://schemas.microsoft.com/office/drawing/2014/main" id="{C2567219-A48D-06AC-1714-6A1ECBAFAF1E}"/>
              </a:ext>
            </a:extLst>
          </p:cNvPr>
          <p:cNvGrpSpPr/>
          <p:nvPr/>
        </p:nvGrpSpPr>
        <p:grpSpPr>
          <a:xfrm>
            <a:off x="5614550" y="3165475"/>
            <a:ext cx="813962" cy="823912"/>
            <a:chOff x="3156414" y="2757139"/>
            <a:chExt cx="243721" cy="231832"/>
          </a:xfrm>
          <a:solidFill>
            <a:srgbClr val="004D90"/>
          </a:solidFill>
        </p:grpSpPr>
        <p:sp>
          <p:nvSpPr>
            <p:cNvPr id="9" name="Freeform 50">
              <a:extLst>
                <a:ext uri="{FF2B5EF4-FFF2-40B4-BE49-F238E27FC236}">
                  <a16:creationId xmlns:a16="http://schemas.microsoft.com/office/drawing/2014/main" id="{430E871F-AD7D-0DEC-DD2E-068FAF7F4E59}"/>
                </a:ext>
              </a:extLst>
            </p:cNvPr>
            <p:cNvSpPr>
              <a:spLocks/>
            </p:cNvSpPr>
            <p:nvPr/>
          </p:nvSpPr>
          <p:spPr bwMode="auto">
            <a:xfrm>
              <a:off x="3156414" y="2757139"/>
              <a:ext cx="130777" cy="231832"/>
            </a:xfrm>
            <a:custGeom>
              <a:avLst/>
              <a:gdLst>
                <a:gd name="T0" fmla="*/ 6 w 44"/>
                <a:gd name="T1" fmla="*/ 78 h 78"/>
                <a:gd name="T2" fmla="*/ 2 w 44"/>
                <a:gd name="T3" fmla="*/ 76 h 78"/>
                <a:gd name="T4" fmla="*/ 2 w 44"/>
                <a:gd name="T5" fmla="*/ 67 h 78"/>
                <a:gd name="T6" fmla="*/ 29 w 44"/>
                <a:gd name="T7" fmla="*/ 38 h 78"/>
                <a:gd name="T8" fmla="*/ 2 w 44"/>
                <a:gd name="T9" fmla="*/ 11 h 78"/>
                <a:gd name="T10" fmla="*/ 2 w 44"/>
                <a:gd name="T11" fmla="*/ 2 h 78"/>
                <a:gd name="T12" fmla="*/ 11 w 44"/>
                <a:gd name="T13" fmla="*/ 2 h 78"/>
                <a:gd name="T14" fmla="*/ 42 w 44"/>
                <a:gd name="T15" fmla="*/ 34 h 78"/>
                <a:gd name="T16" fmla="*/ 42 w 44"/>
                <a:gd name="T17" fmla="*/ 42 h 78"/>
                <a:gd name="T18" fmla="*/ 11 w 44"/>
                <a:gd name="T19" fmla="*/ 76 h 78"/>
                <a:gd name="T20" fmla="*/ 6 w 44"/>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8">
                  <a:moveTo>
                    <a:pt x="6" y="78"/>
                  </a:moveTo>
                  <a:cubicBezTo>
                    <a:pt x="5" y="78"/>
                    <a:pt x="3" y="77"/>
                    <a:pt x="2" y="76"/>
                  </a:cubicBezTo>
                  <a:cubicBezTo>
                    <a:pt x="0" y="74"/>
                    <a:pt x="0" y="70"/>
                    <a:pt x="2" y="67"/>
                  </a:cubicBezTo>
                  <a:cubicBezTo>
                    <a:pt x="29" y="38"/>
                    <a:pt x="29" y="38"/>
                    <a:pt x="29" y="38"/>
                  </a:cubicBezTo>
                  <a:cubicBezTo>
                    <a:pt x="2" y="11"/>
                    <a:pt x="2" y="11"/>
                    <a:pt x="2" y="11"/>
                  </a:cubicBezTo>
                  <a:cubicBezTo>
                    <a:pt x="0" y="8"/>
                    <a:pt x="0" y="4"/>
                    <a:pt x="2" y="2"/>
                  </a:cubicBezTo>
                  <a:cubicBezTo>
                    <a:pt x="4" y="0"/>
                    <a:pt x="8" y="0"/>
                    <a:pt x="11" y="2"/>
                  </a:cubicBezTo>
                  <a:cubicBezTo>
                    <a:pt x="42" y="34"/>
                    <a:pt x="42" y="34"/>
                    <a:pt x="42" y="34"/>
                  </a:cubicBezTo>
                  <a:cubicBezTo>
                    <a:pt x="44" y="36"/>
                    <a:pt x="44" y="40"/>
                    <a:pt x="42" y="42"/>
                  </a:cubicBezTo>
                  <a:cubicBezTo>
                    <a:pt x="11" y="76"/>
                    <a:pt x="11" y="76"/>
                    <a:pt x="11" y="76"/>
                  </a:cubicBezTo>
                  <a:cubicBezTo>
                    <a:pt x="9" y="77"/>
                    <a:pt x="8" y="78"/>
                    <a:pt x="6" y="7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dirty="0">
                <a:ln>
                  <a:noFill/>
                </a:ln>
                <a:solidFill>
                  <a:srgbClr val="000000"/>
                </a:solidFill>
                <a:effectLst/>
                <a:uLnTx/>
                <a:uFillTx/>
              </a:endParaRPr>
            </a:p>
          </p:txBody>
        </p:sp>
        <p:sp>
          <p:nvSpPr>
            <p:cNvPr id="10" name="Freeform 51">
              <a:extLst>
                <a:ext uri="{FF2B5EF4-FFF2-40B4-BE49-F238E27FC236}">
                  <a16:creationId xmlns:a16="http://schemas.microsoft.com/office/drawing/2014/main" id="{2D25141B-F257-0953-6514-A7790617C9EF}"/>
                </a:ext>
              </a:extLst>
            </p:cNvPr>
            <p:cNvSpPr>
              <a:spLocks/>
            </p:cNvSpPr>
            <p:nvPr/>
          </p:nvSpPr>
          <p:spPr bwMode="auto">
            <a:xfrm>
              <a:off x="3269358" y="2757139"/>
              <a:ext cx="130777" cy="231832"/>
            </a:xfrm>
            <a:custGeom>
              <a:avLst/>
              <a:gdLst>
                <a:gd name="T0" fmla="*/ 6 w 44"/>
                <a:gd name="T1" fmla="*/ 78 h 78"/>
                <a:gd name="T2" fmla="*/ 2 w 44"/>
                <a:gd name="T3" fmla="*/ 76 h 78"/>
                <a:gd name="T4" fmla="*/ 2 w 44"/>
                <a:gd name="T5" fmla="*/ 67 h 78"/>
                <a:gd name="T6" fmla="*/ 29 w 44"/>
                <a:gd name="T7" fmla="*/ 38 h 78"/>
                <a:gd name="T8" fmla="*/ 2 w 44"/>
                <a:gd name="T9" fmla="*/ 11 h 78"/>
                <a:gd name="T10" fmla="*/ 2 w 44"/>
                <a:gd name="T11" fmla="*/ 2 h 78"/>
                <a:gd name="T12" fmla="*/ 11 w 44"/>
                <a:gd name="T13" fmla="*/ 2 h 78"/>
                <a:gd name="T14" fmla="*/ 42 w 44"/>
                <a:gd name="T15" fmla="*/ 34 h 78"/>
                <a:gd name="T16" fmla="*/ 42 w 44"/>
                <a:gd name="T17" fmla="*/ 42 h 78"/>
                <a:gd name="T18" fmla="*/ 11 w 44"/>
                <a:gd name="T19" fmla="*/ 76 h 78"/>
                <a:gd name="T20" fmla="*/ 6 w 44"/>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8">
                  <a:moveTo>
                    <a:pt x="6" y="78"/>
                  </a:moveTo>
                  <a:cubicBezTo>
                    <a:pt x="5" y="78"/>
                    <a:pt x="3" y="77"/>
                    <a:pt x="2" y="76"/>
                  </a:cubicBezTo>
                  <a:cubicBezTo>
                    <a:pt x="0" y="74"/>
                    <a:pt x="0" y="70"/>
                    <a:pt x="2" y="67"/>
                  </a:cubicBezTo>
                  <a:cubicBezTo>
                    <a:pt x="29" y="38"/>
                    <a:pt x="29" y="38"/>
                    <a:pt x="29" y="38"/>
                  </a:cubicBezTo>
                  <a:cubicBezTo>
                    <a:pt x="2" y="11"/>
                    <a:pt x="2" y="11"/>
                    <a:pt x="2" y="11"/>
                  </a:cubicBezTo>
                  <a:cubicBezTo>
                    <a:pt x="0" y="8"/>
                    <a:pt x="0" y="4"/>
                    <a:pt x="2" y="2"/>
                  </a:cubicBezTo>
                  <a:cubicBezTo>
                    <a:pt x="4" y="0"/>
                    <a:pt x="8" y="0"/>
                    <a:pt x="11" y="2"/>
                  </a:cubicBezTo>
                  <a:cubicBezTo>
                    <a:pt x="42" y="34"/>
                    <a:pt x="42" y="34"/>
                    <a:pt x="42" y="34"/>
                  </a:cubicBezTo>
                  <a:cubicBezTo>
                    <a:pt x="44" y="36"/>
                    <a:pt x="44" y="40"/>
                    <a:pt x="42" y="42"/>
                  </a:cubicBezTo>
                  <a:cubicBezTo>
                    <a:pt x="11" y="76"/>
                    <a:pt x="11" y="76"/>
                    <a:pt x="11" y="76"/>
                  </a:cubicBezTo>
                  <a:cubicBezTo>
                    <a:pt x="9" y="77"/>
                    <a:pt x="8" y="78"/>
                    <a:pt x="6" y="78"/>
                  </a:cubicBezTo>
                  <a:close/>
                </a:path>
              </a:pathLst>
            </a:custGeom>
            <a:solidFill>
              <a:srgbClr val="004D90">
                <a:alpha val="50196"/>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dirty="0">
                <a:ln>
                  <a:noFill/>
                </a:ln>
                <a:solidFill>
                  <a:srgbClr val="000000"/>
                </a:solidFill>
                <a:effectLst/>
                <a:uLnTx/>
                <a:uFillTx/>
              </a:endParaRPr>
            </a:p>
          </p:txBody>
        </p:sp>
      </p:grpSp>
      <p:sp>
        <p:nvSpPr>
          <p:cNvPr id="3" name="Slide Number Placeholder 4">
            <a:extLst>
              <a:ext uri="{FF2B5EF4-FFF2-40B4-BE49-F238E27FC236}">
                <a16:creationId xmlns:a16="http://schemas.microsoft.com/office/drawing/2014/main" id="{0B1147E2-1ADF-4164-DF51-712CED4E7AFF}"/>
              </a:ext>
            </a:extLst>
          </p:cNvPr>
          <p:cNvSpPr txBox="1">
            <a:spLocks/>
          </p:cNvSpPr>
          <p:nvPr/>
        </p:nvSpPr>
        <p:spPr>
          <a:xfrm>
            <a:off x="594000" y="6264000"/>
            <a:ext cx="288000"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a:t>
            </a:fld>
            <a:endParaRPr lang="hu-HU" sz="1000" dirty="0">
              <a:solidFill>
                <a:schemeClr val="tx1"/>
              </a:solidFill>
              <a:latin typeface="Arial"/>
            </a:endParaRPr>
          </a:p>
        </p:txBody>
      </p:sp>
    </p:spTree>
    <p:extLst>
      <p:ext uri="{BB962C8B-B14F-4D97-AF65-F5344CB8AC3E}">
        <p14:creationId xmlns:p14="http://schemas.microsoft.com/office/powerpoint/2010/main" val="201275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38547-3D39-4BAC-926F-7D1D73004628}"/>
              </a:ext>
            </a:extLst>
          </p:cNvPr>
          <p:cNvSpPr>
            <a:spLocks noGrp="1"/>
          </p:cNvSpPr>
          <p:nvPr>
            <p:ph type="sldNum" idx="12"/>
          </p:nvPr>
        </p:nvSpPr>
        <p:spPr/>
        <p:txBody>
          <a:bodyPr/>
          <a:lstStyle/>
          <a:p>
            <a:pPr algn="ctr"/>
            <a:fld id="{00000000-1234-1234-1234-123412341234}" type="slidenum">
              <a:rPr lang="en" smtClean="0"/>
              <a:pPr algn="ctr"/>
              <a:t>20</a:t>
            </a:fld>
            <a:endParaRPr lang="en"/>
          </a:p>
        </p:txBody>
      </p:sp>
      <p:pic>
        <p:nvPicPr>
          <p:cNvPr id="6146" name="Picture 2" descr="C localhost:8080 &#10;• Apps ScienceDaiIy: Your SÍ Science News, Artic... &#10;prodigy &#10;PROJECT INFO &#10;DATASET szerzodeses_rendelkezesek &#10;* IATE- The mul... &#10;Szabadbälcsészet &#10;Hacker News &#10;European e-Justice... &#10;FYIcenter X.50g Cer... &#10;S RDFa,'PIay &#10;Zeneszerzdk dalszb... &#10;Retroújság - Sok ré... 1JPIK &#10;AnyDice &#10;G reyspace &#10;LANGUAGE &#10;VIEW ID &#10;PROGRESS &#10;THIS SESSION &#10;TOTAL &#10;hu &#10;classification &#10;9 &#10;91 &#10;00 &#10;SZERZODESES &#10;1.1.1A Megrendelő nem köteles a Vállalkozó vagy a Leszállítandó más &#10;szerzőjének nevét a művön feltüntetni sem annak átdolgozása, sem &#10;átdolgozásnak nem minősülő megváltoztatása esetén, és a felhasználásra &#10;irányadó keretek között jogosult a művet saját nevében (saját múveként) &#10;a nyilvánosság előtt felhasználni. &#10;SCORE: 0.50 PATTERN: 18 &#10;HISTORY &#10;1_ + ÁFA (azaz Kettőmill___ &#10;I.S A szerződésszegés &#10;I.S A szerződésszegés &#10;I.S A szerződésszegés _ &#10;1 óráigvárjuk, ha ettÓl eltér, ak___ &#10;Vállalkozó a Szerződésben fogl__ &#10;Megbízott a Szerződésben fog &#10;Fejlesztő a Szerződésben fogta ___ &#10;(cím vagy helyrajzi szám) ing. _ ">
            <a:extLst>
              <a:ext uri="{FF2B5EF4-FFF2-40B4-BE49-F238E27FC236}">
                <a16:creationId xmlns:a16="http://schemas.microsoft.com/office/drawing/2014/main" id="{5C066E4F-BFBB-4565-99C6-EF55A271FB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0"/>
            <a:ext cx="1217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a:extLst>
              <a:ext uri="{FF2B5EF4-FFF2-40B4-BE49-F238E27FC236}">
                <a16:creationId xmlns:a16="http://schemas.microsoft.com/office/drawing/2014/main" id="{29E7EBCB-6828-A337-4DCE-9F0DCD4B8931}"/>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20</a:t>
            </a:fld>
            <a:endParaRPr lang="hu-HU" sz="1000" dirty="0">
              <a:solidFill>
                <a:schemeClr val="tx1"/>
              </a:solidFill>
              <a:latin typeface="Arial"/>
            </a:endParaRPr>
          </a:p>
        </p:txBody>
      </p:sp>
    </p:spTree>
    <p:extLst>
      <p:ext uri="{BB962C8B-B14F-4D97-AF65-F5344CB8AC3E}">
        <p14:creationId xmlns:p14="http://schemas.microsoft.com/office/powerpoint/2010/main" val="145567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672A3-7585-4D15-B861-3CA5F5FD274F}"/>
              </a:ext>
            </a:extLst>
          </p:cNvPr>
          <p:cNvSpPr>
            <a:spLocks noGrp="1"/>
          </p:cNvSpPr>
          <p:nvPr/>
        </p:nvSpPr>
        <p:spPr>
          <a:xfrm>
            <a:off x="8604400" y="5697999"/>
            <a:ext cx="588610" cy="6218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pic>
        <p:nvPicPr>
          <p:cNvPr id="3" name="Picture 2">
            <a:extLst>
              <a:ext uri="{FF2B5EF4-FFF2-40B4-BE49-F238E27FC236}">
                <a16:creationId xmlns:a16="http://schemas.microsoft.com/office/drawing/2014/main" id="{CA8799F2-B06E-4514-AB53-B2F1D9585C5A}"/>
              </a:ext>
            </a:extLst>
          </p:cNvPr>
          <p:cNvPicPr>
            <a:picLocks noChangeAspect="1"/>
          </p:cNvPicPr>
          <p:nvPr/>
        </p:nvPicPr>
        <p:blipFill>
          <a:blip r:embed="rId3"/>
          <a:stretch>
            <a:fillRect/>
          </a:stretch>
        </p:blipFill>
        <p:spPr>
          <a:xfrm>
            <a:off x="850900" y="396479"/>
            <a:ext cx="10782300" cy="6065042"/>
          </a:xfrm>
          <a:prstGeom prst="rect">
            <a:avLst/>
          </a:prstGeom>
        </p:spPr>
      </p:pic>
      <p:sp>
        <p:nvSpPr>
          <p:cNvPr id="4" name="Slide Number Placeholder 4">
            <a:extLst>
              <a:ext uri="{FF2B5EF4-FFF2-40B4-BE49-F238E27FC236}">
                <a16:creationId xmlns:a16="http://schemas.microsoft.com/office/drawing/2014/main" id="{E266624D-69EF-D8F6-D1B1-9756F108B5BE}"/>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21</a:t>
            </a:fld>
            <a:endParaRPr lang="hu-HU" sz="1000" dirty="0">
              <a:solidFill>
                <a:schemeClr val="tx1"/>
              </a:solidFill>
              <a:latin typeface="Arial"/>
            </a:endParaRPr>
          </a:p>
        </p:txBody>
      </p:sp>
    </p:spTree>
    <p:extLst>
      <p:ext uri="{BB962C8B-B14F-4D97-AF65-F5344CB8AC3E}">
        <p14:creationId xmlns:p14="http://schemas.microsoft.com/office/powerpoint/2010/main" val="225277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6FA5C-4FF3-4E79-B5DC-09802B52ABAD}"/>
              </a:ext>
            </a:extLst>
          </p:cNvPr>
          <p:cNvSpPr>
            <a:spLocks noGrp="1"/>
          </p:cNvSpPr>
          <p:nvPr>
            <p:ph type="sldNum" idx="12"/>
          </p:nvPr>
        </p:nvSpPr>
        <p:spPr/>
        <p:txBody>
          <a:bodyPr/>
          <a:lstStyle/>
          <a:p>
            <a:pPr algn="ctr"/>
            <a:fld id="{00000000-1234-1234-1234-123412341234}" type="slidenum">
              <a:rPr lang="en" smtClean="0"/>
              <a:pPr algn="ctr"/>
              <a:t>22</a:t>
            </a:fld>
            <a:endParaRPr lang="en"/>
          </a:p>
        </p:txBody>
      </p:sp>
      <p:pic>
        <p:nvPicPr>
          <p:cNvPr id="4" name="Picture 3">
            <a:extLst>
              <a:ext uri="{FF2B5EF4-FFF2-40B4-BE49-F238E27FC236}">
                <a16:creationId xmlns:a16="http://schemas.microsoft.com/office/drawing/2014/main" id="{73BCAB4B-D99B-4F39-99EE-E8627DA29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8311239" cy="6858000"/>
          </a:xfrm>
          <a:prstGeom prst="rect">
            <a:avLst/>
          </a:prstGeom>
        </p:spPr>
      </p:pic>
      <p:sp>
        <p:nvSpPr>
          <p:cNvPr id="5" name="TextBox 4">
            <a:extLst>
              <a:ext uri="{FF2B5EF4-FFF2-40B4-BE49-F238E27FC236}">
                <a16:creationId xmlns:a16="http://schemas.microsoft.com/office/drawing/2014/main" id="{274A36AE-61CD-4BA0-8653-2F575449D99E}"/>
              </a:ext>
            </a:extLst>
          </p:cNvPr>
          <p:cNvSpPr txBox="1"/>
          <p:nvPr/>
        </p:nvSpPr>
        <p:spPr>
          <a:xfrm>
            <a:off x="9296400" y="2575424"/>
            <a:ext cx="2057400" cy="15547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u-HU" sz="2133" b="1"/>
              <a:t>NER </a:t>
            </a:r>
            <a:r>
              <a:rPr lang="hu-HU" sz="2133"/>
              <a:t>= </a:t>
            </a:r>
          </a:p>
          <a:p>
            <a:r>
              <a:rPr lang="hu-HU" sz="2133"/>
              <a:t>Named</a:t>
            </a:r>
          </a:p>
          <a:p>
            <a:r>
              <a:rPr lang="hu-HU" sz="2133"/>
              <a:t>Entity</a:t>
            </a:r>
          </a:p>
          <a:p>
            <a:r>
              <a:rPr lang="hu-HU" sz="2133"/>
              <a:t>Recognition</a:t>
            </a:r>
          </a:p>
        </p:txBody>
      </p:sp>
      <p:sp>
        <p:nvSpPr>
          <p:cNvPr id="3" name="Slide Number Placeholder 4">
            <a:extLst>
              <a:ext uri="{FF2B5EF4-FFF2-40B4-BE49-F238E27FC236}">
                <a16:creationId xmlns:a16="http://schemas.microsoft.com/office/drawing/2014/main" id="{35EFD4AC-F33F-0BB5-2019-B2099D601F54}"/>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22</a:t>
            </a:fld>
            <a:endParaRPr lang="hu-HU" sz="1000" dirty="0">
              <a:solidFill>
                <a:schemeClr val="tx1"/>
              </a:solidFill>
              <a:latin typeface="Arial"/>
            </a:endParaRPr>
          </a:p>
        </p:txBody>
      </p:sp>
    </p:spTree>
    <p:extLst>
      <p:ext uri="{BB962C8B-B14F-4D97-AF65-F5344CB8AC3E}">
        <p14:creationId xmlns:p14="http://schemas.microsoft.com/office/powerpoint/2010/main" val="113001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D5DD-FF22-461F-B930-BAD84D61383D}"/>
              </a:ext>
            </a:extLst>
          </p:cNvPr>
          <p:cNvSpPr>
            <a:spLocks noGrp="1"/>
          </p:cNvSpPr>
          <p:nvPr>
            <p:ph type="title"/>
          </p:nvPr>
        </p:nvSpPr>
        <p:spPr>
          <a:xfrm>
            <a:off x="543910" y="428187"/>
            <a:ext cx="10515600" cy="1325563"/>
          </a:xfrm>
        </p:spPr>
        <p:txBody>
          <a:bodyPr/>
          <a:lstStyle/>
          <a:p>
            <a:r>
              <a:rPr lang="hu-HU" dirty="0">
                <a:latin typeface="Arial" panose="020B0604020202020204" pitchFamily="34" charset="0"/>
                <a:cs typeface="Arial" panose="020B0604020202020204" pitchFamily="34" charset="0"/>
              </a:rPr>
              <a:t>Jogi alkalmazások főbb csoportjai</a:t>
            </a:r>
          </a:p>
        </p:txBody>
      </p:sp>
      <p:sp>
        <p:nvSpPr>
          <p:cNvPr id="3" name="Slide Number Placeholder 4">
            <a:extLst>
              <a:ext uri="{FF2B5EF4-FFF2-40B4-BE49-F238E27FC236}">
                <a16:creationId xmlns:a16="http://schemas.microsoft.com/office/drawing/2014/main" id="{D7C987BB-C7C5-66F8-7078-6CB3A2A65416}"/>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23</a:t>
            </a:fld>
            <a:endParaRPr lang="hu-HU" sz="1000" dirty="0">
              <a:solidFill>
                <a:schemeClr val="tx1"/>
              </a:solidFill>
              <a:latin typeface="Arial"/>
            </a:endParaRPr>
          </a:p>
        </p:txBody>
      </p:sp>
    </p:spTree>
    <p:extLst>
      <p:ext uri="{BB962C8B-B14F-4D97-AF65-F5344CB8AC3E}">
        <p14:creationId xmlns:p14="http://schemas.microsoft.com/office/powerpoint/2010/main" val="115411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unge Background Free Stock Photo - Public Domain Pictures">
            <a:extLst>
              <a:ext uri="{FF2B5EF4-FFF2-40B4-BE49-F238E27FC236}">
                <a16:creationId xmlns:a16="http://schemas.microsoft.com/office/drawing/2014/main" id="{64B64E1A-E4DC-EC0B-DA91-6EC973FB5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 y="-133350"/>
            <a:ext cx="12287250" cy="7543800"/>
          </a:xfrm>
          <a:prstGeom prst="rect">
            <a:avLst/>
          </a:prstGeom>
        </p:spPr>
      </p:pic>
      <p:pic>
        <p:nvPicPr>
          <p:cNvPr id="15" name="Picture 14">
            <a:extLst>
              <a:ext uri="{FF2B5EF4-FFF2-40B4-BE49-F238E27FC236}">
                <a16:creationId xmlns:a16="http://schemas.microsoft.com/office/drawing/2014/main" id="{6B677A94-15A0-4F7B-AC56-9C979A955713}"/>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06073" y="0"/>
            <a:ext cx="9833811" cy="5838825"/>
          </a:xfrm>
          <a:prstGeom prst="rect">
            <a:avLst/>
          </a:prstGeom>
        </p:spPr>
      </p:pic>
      <p:pic>
        <p:nvPicPr>
          <p:cNvPr id="7" name="Picture 6">
            <a:extLst>
              <a:ext uri="{FF2B5EF4-FFF2-40B4-BE49-F238E27FC236}">
                <a16:creationId xmlns:a16="http://schemas.microsoft.com/office/drawing/2014/main" id="{08F83825-1761-40AF-813A-506019D33C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0113" y="663624"/>
            <a:ext cx="3474817" cy="4839730"/>
          </a:xfrm>
          <a:prstGeom prst="rect">
            <a:avLst/>
          </a:prstGeom>
        </p:spPr>
      </p:pic>
      <p:sp>
        <p:nvSpPr>
          <p:cNvPr id="2" name="Rectangle 1">
            <a:extLst>
              <a:ext uri="{FF2B5EF4-FFF2-40B4-BE49-F238E27FC236}">
                <a16:creationId xmlns:a16="http://schemas.microsoft.com/office/drawing/2014/main" id="{B3AEB10B-925E-4DBE-AF92-E8EFBA882D18}"/>
              </a:ext>
            </a:extLst>
          </p:cNvPr>
          <p:cNvSpPr/>
          <p:nvPr/>
        </p:nvSpPr>
        <p:spPr>
          <a:xfrm>
            <a:off x="3328716" y="5741460"/>
            <a:ext cx="5177609" cy="954107"/>
          </a:xfrm>
          <a:prstGeom prst="rect">
            <a:avLst/>
          </a:prstGeom>
        </p:spPr>
        <p:txBody>
          <a:bodyPr wrap="square">
            <a:spAutoFit/>
          </a:bodyPr>
          <a:lstStyle/>
          <a:p>
            <a:pPr algn="ctr"/>
            <a:r>
              <a:rPr lang="hu-HU" sz="2800" b="1" u="sng">
                <a:solidFill>
                  <a:schemeClr val="accent1">
                    <a:lumMod val="20000"/>
                    <a:lumOff val="80000"/>
                  </a:schemeClr>
                </a:solidFill>
                <a:hlinkClick r:id="rId7">
                  <a:extLst>
                    <a:ext uri="{A12FA001-AC4F-418D-AE19-62706E023703}">
                      <ahyp:hlinkClr xmlns:ahyp="http://schemas.microsoft.com/office/drawing/2018/hyperlinkcolor" val="tx"/>
                    </a:ext>
                  </a:extLst>
                </a:hlinkClick>
              </a:rPr>
              <a:t>https://ai4lawyers.eu/</a:t>
            </a:r>
            <a:endParaRPr lang="en-US" sz="2800" b="1" u="sng">
              <a:solidFill>
                <a:schemeClr val="accent1">
                  <a:lumMod val="20000"/>
                  <a:lumOff val="80000"/>
                </a:schemeClr>
              </a:solidFill>
            </a:endParaRPr>
          </a:p>
          <a:p>
            <a:pPr algn="ctr"/>
            <a:r>
              <a:rPr lang="en-US" sz="2800" b="1">
                <a:solidFill>
                  <a:schemeClr val="accent1">
                    <a:lumMod val="20000"/>
                    <a:lumOff val="80000"/>
                  </a:schemeClr>
                </a:solidFill>
                <a:hlinkClick r:id="rId8"/>
              </a:rPr>
              <a:t>magyar nyelvű itt</a:t>
            </a:r>
            <a:endParaRPr lang="hu-HU" sz="2800" b="1">
              <a:solidFill>
                <a:schemeClr val="accent1">
                  <a:lumMod val="20000"/>
                  <a:lumOff val="80000"/>
                </a:schemeClr>
              </a:solidFill>
            </a:endParaRPr>
          </a:p>
        </p:txBody>
      </p:sp>
      <p:sp>
        <p:nvSpPr>
          <p:cNvPr id="4" name="Title 3">
            <a:extLst>
              <a:ext uri="{FF2B5EF4-FFF2-40B4-BE49-F238E27FC236}">
                <a16:creationId xmlns:a16="http://schemas.microsoft.com/office/drawing/2014/main" id="{E81F7D91-1695-4F0D-8755-4F42D74F23B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A CCBE/ELF útmutatójának magyar fordítása</a:t>
            </a:r>
            <a:endParaRPr lang="hu-HU"/>
          </a:p>
        </p:txBody>
      </p:sp>
      <p:sp>
        <p:nvSpPr>
          <p:cNvPr id="5" name="Slide Number Placeholder 4">
            <a:extLst>
              <a:ext uri="{FF2B5EF4-FFF2-40B4-BE49-F238E27FC236}">
                <a16:creationId xmlns:a16="http://schemas.microsoft.com/office/drawing/2014/main" id="{B0E9C7BE-9C8A-7448-7683-9F04E5D51229}"/>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24</a:t>
            </a:fld>
            <a:endParaRPr lang="hu-HU" sz="1000" dirty="0">
              <a:solidFill>
                <a:schemeClr val="tx1"/>
              </a:solidFill>
              <a:latin typeface="Arial"/>
            </a:endParaRPr>
          </a:p>
        </p:txBody>
      </p:sp>
    </p:spTree>
    <p:extLst>
      <p:ext uri="{BB962C8B-B14F-4D97-AF65-F5344CB8AC3E}">
        <p14:creationId xmlns:p14="http://schemas.microsoft.com/office/powerpoint/2010/main" val="161628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4C0EE-1885-4AE3-967D-AC5933D6A1DF}"/>
              </a:ext>
            </a:extLst>
          </p:cNvPr>
          <p:cNvSpPr>
            <a:spLocks noGrp="1"/>
          </p:cNvSpPr>
          <p:nvPr>
            <p:ph type="title"/>
          </p:nvPr>
        </p:nvSpPr>
        <p:spPr>
          <a:xfrm>
            <a:off x="499611" y="1582986"/>
            <a:ext cx="6567367" cy="3692028"/>
          </a:xfrm>
          <a:noFill/>
        </p:spPr>
        <p:txBody>
          <a:bodyPr vert="horz" lIns="91440" tIns="45720" rIns="91440" bIns="45720" rtlCol="0" anchor="b">
            <a:normAutofit/>
          </a:bodyPr>
          <a:lstStyle/>
          <a:p>
            <a:r>
              <a:rPr lang="hu-HU" sz="4000">
                <a:latin typeface="Arial" panose="020B0604020202020204" pitchFamily="34" charset="0"/>
                <a:cs typeface="Arial" panose="020B0604020202020204" pitchFamily="34" charset="0"/>
              </a:rPr>
              <a:t>szöveggenerálás / dokumentumgenerálás</a:t>
            </a:r>
          </a:p>
        </p:txBody>
      </p:sp>
      <p:sp>
        <p:nvSpPr>
          <p:cNvPr id="3" name="Slide Number Placeholder 4">
            <a:extLst>
              <a:ext uri="{FF2B5EF4-FFF2-40B4-BE49-F238E27FC236}">
                <a16:creationId xmlns:a16="http://schemas.microsoft.com/office/drawing/2014/main" id="{3022E785-F98A-BF31-5136-C0321D172DDD}"/>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25</a:t>
            </a:fld>
            <a:endParaRPr lang="hu-HU" sz="1000" dirty="0">
              <a:solidFill>
                <a:schemeClr val="tx1"/>
              </a:solidFill>
              <a:latin typeface="Arial"/>
            </a:endParaRPr>
          </a:p>
        </p:txBody>
      </p:sp>
    </p:spTree>
    <p:extLst>
      <p:ext uri="{BB962C8B-B14F-4D97-AF65-F5344CB8AC3E}">
        <p14:creationId xmlns:p14="http://schemas.microsoft.com/office/powerpoint/2010/main" val="22647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BAF0D7-DACC-4981-94C1-0A07A0BDB59C}"/>
              </a:ext>
            </a:extLst>
          </p:cNvPr>
          <p:cNvPicPr>
            <a:picLocks noChangeAspect="1"/>
          </p:cNvPicPr>
          <p:nvPr/>
        </p:nvPicPr>
        <p:blipFill>
          <a:blip r:embed="rId3"/>
          <a:stretch>
            <a:fillRect/>
          </a:stretch>
        </p:blipFill>
        <p:spPr>
          <a:xfrm>
            <a:off x="126549" y="0"/>
            <a:ext cx="11938901" cy="6619875"/>
          </a:xfrm>
          <a:prstGeom prst="rect">
            <a:avLst/>
          </a:prstGeom>
        </p:spPr>
      </p:pic>
      <p:sp>
        <p:nvSpPr>
          <p:cNvPr id="2" name="Slide Number Placeholder 4">
            <a:extLst>
              <a:ext uri="{FF2B5EF4-FFF2-40B4-BE49-F238E27FC236}">
                <a16:creationId xmlns:a16="http://schemas.microsoft.com/office/drawing/2014/main" id="{73493C9C-12EC-067F-487D-9383B8C10EFA}"/>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26</a:t>
            </a:fld>
            <a:endParaRPr lang="hu-HU" sz="1000" dirty="0">
              <a:solidFill>
                <a:schemeClr val="tx1"/>
              </a:solidFill>
              <a:latin typeface="Arial"/>
            </a:endParaRPr>
          </a:p>
        </p:txBody>
      </p:sp>
    </p:spTree>
    <p:extLst>
      <p:ext uri="{BB962C8B-B14F-4D97-AF65-F5344CB8AC3E}">
        <p14:creationId xmlns:p14="http://schemas.microsoft.com/office/powerpoint/2010/main" val="915739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1A954-12C2-4DD4-83B9-7AB783A53340}"/>
              </a:ext>
            </a:extLst>
          </p:cNvPr>
          <p:cNvPicPr>
            <a:picLocks noChangeAspect="1"/>
          </p:cNvPicPr>
          <p:nvPr/>
        </p:nvPicPr>
        <p:blipFill>
          <a:blip r:embed="rId3"/>
          <a:stretch>
            <a:fillRect/>
          </a:stretch>
        </p:blipFill>
        <p:spPr>
          <a:xfrm>
            <a:off x="1318571" y="190195"/>
            <a:ext cx="9554858" cy="6477609"/>
          </a:xfrm>
          <a:prstGeom prst="rect">
            <a:avLst/>
          </a:prstGeom>
        </p:spPr>
      </p:pic>
      <p:sp>
        <p:nvSpPr>
          <p:cNvPr id="3" name="Slide Number Placeholder 4">
            <a:extLst>
              <a:ext uri="{FF2B5EF4-FFF2-40B4-BE49-F238E27FC236}">
                <a16:creationId xmlns:a16="http://schemas.microsoft.com/office/drawing/2014/main" id="{7A49985B-892F-528A-3E85-01BAB9719C83}"/>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27</a:t>
            </a:fld>
            <a:endParaRPr lang="hu-HU" sz="1000" dirty="0">
              <a:solidFill>
                <a:schemeClr val="tx1"/>
              </a:solidFill>
              <a:latin typeface="Arial"/>
            </a:endParaRPr>
          </a:p>
        </p:txBody>
      </p:sp>
    </p:spTree>
    <p:extLst>
      <p:ext uri="{BB962C8B-B14F-4D97-AF65-F5344CB8AC3E}">
        <p14:creationId xmlns:p14="http://schemas.microsoft.com/office/powerpoint/2010/main" val="210898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51D63-C1D0-4E63-B6C9-93348D6053AC}"/>
              </a:ext>
            </a:extLst>
          </p:cNvPr>
          <p:cNvSpPr>
            <a:spLocks noGrp="1"/>
          </p:cNvSpPr>
          <p:nvPr>
            <p:ph idx="1"/>
          </p:nvPr>
        </p:nvSpPr>
        <p:spPr/>
        <p:txBody>
          <a:bodyPr/>
          <a:lstStyle/>
          <a:p>
            <a:endParaRPr lang="hu-HU"/>
          </a:p>
        </p:txBody>
      </p:sp>
      <p:pic>
        <p:nvPicPr>
          <p:cNvPr id="5" name="Picture 4">
            <a:extLst>
              <a:ext uri="{FF2B5EF4-FFF2-40B4-BE49-F238E27FC236}">
                <a16:creationId xmlns:a16="http://schemas.microsoft.com/office/drawing/2014/main" id="{935C3000-A9E8-4E7C-8360-2FEA3183C386}"/>
              </a:ext>
            </a:extLst>
          </p:cNvPr>
          <p:cNvPicPr>
            <a:picLocks noChangeAspect="1"/>
          </p:cNvPicPr>
          <p:nvPr/>
        </p:nvPicPr>
        <p:blipFill>
          <a:blip r:embed="rId3"/>
          <a:stretch>
            <a:fillRect/>
          </a:stretch>
        </p:blipFill>
        <p:spPr>
          <a:xfrm>
            <a:off x="209939" y="867733"/>
            <a:ext cx="11772122" cy="5718377"/>
          </a:xfrm>
          <a:prstGeom prst="rect">
            <a:avLst/>
          </a:prstGeom>
        </p:spPr>
      </p:pic>
      <p:sp>
        <p:nvSpPr>
          <p:cNvPr id="4" name="Title 3">
            <a:extLst>
              <a:ext uri="{FF2B5EF4-FFF2-40B4-BE49-F238E27FC236}">
                <a16:creationId xmlns:a16="http://schemas.microsoft.com/office/drawing/2014/main" id="{C8E92FEA-B089-45FE-9CD8-76566A72B09A}"/>
              </a:ext>
            </a:extLst>
          </p:cNvPr>
          <p:cNvSpPr>
            <a:spLocks noGrp="1"/>
          </p:cNvSpPr>
          <p:nvPr>
            <p:ph type="title"/>
          </p:nvPr>
        </p:nvSpPr>
        <p:spPr>
          <a:xfrm>
            <a:off x="278363" y="0"/>
            <a:ext cx="9957319" cy="765516"/>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1. </a:t>
            </a:r>
            <a:r>
              <a:rPr lang="en-US" sz="3200" dirty="0" err="1">
                <a:latin typeface="Arial" panose="020B0604020202020204" pitchFamily="34" charset="0"/>
                <a:cs typeface="Arial" panose="020B0604020202020204" pitchFamily="34" charset="0"/>
              </a:rPr>
              <a:t>példa</a:t>
            </a:r>
            <a:r>
              <a:rPr lang="en-US" sz="3200" dirty="0">
                <a:latin typeface="Arial" panose="020B0604020202020204" pitchFamily="34" charset="0"/>
                <a:cs typeface="Arial" panose="020B0604020202020204" pitchFamily="34" charset="0"/>
              </a:rPr>
              <a:t> a GPT-4 </a:t>
            </a:r>
            <a:r>
              <a:rPr lang="en-US" sz="3200" dirty="0" err="1">
                <a:latin typeface="Arial" panose="020B0604020202020204" pitchFamily="34" charset="0"/>
                <a:cs typeface="Arial" panose="020B0604020202020204" pitchFamily="34" charset="0"/>
              </a:rPr>
              <a:t>jogi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szöveggenerálási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használatára</a:t>
            </a:r>
            <a:endParaRPr lang="hu-HU" sz="32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D7E68626-CBD4-313D-D2D4-8E0DCDB86161}"/>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28</a:t>
            </a:fld>
            <a:endParaRPr lang="hu-HU" sz="1000" dirty="0">
              <a:solidFill>
                <a:schemeClr val="tx1"/>
              </a:solidFill>
              <a:latin typeface="Arial"/>
            </a:endParaRPr>
          </a:p>
        </p:txBody>
      </p:sp>
      <p:sp>
        <p:nvSpPr>
          <p:cNvPr id="6" name="Rectangle 5">
            <a:extLst>
              <a:ext uri="{FF2B5EF4-FFF2-40B4-BE49-F238E27FC236}">
                <a16:creationId xmlns:a16="http://schemas.microsoft.com/office/drawing/2014/main" id="{373A6F54-A791-4F52-BE52-1F455D1F6635}"/>
              </a:ext>
            </a:extLst>
          </p:cNvPr>
          <p:cNvSpPr/>
          <p:nvPr/>
        </p:nvSpPr>
        <p:spPr>
          <a:xfrm>
            <a:off x="5194300" y="2794000"/>
            <a:ext cx="6604000" cy="1054100"/>
          </a:xfrm>
          <a:prstGeom prst="rect">
            <a:avLst/>
          </a:prstGeom>
          <a:solidFill>
            <a:srgbClr val="4472C4">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060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77C628-DB6E-4806-9062-44C380FA00C8}"/>
              </a:ext>
            </a:extLst>
          </p:cNvPr>
          <p:cNvPicPr>
            <a:picLocks noChangeAspect="1"/>
          </p:cNvPicPr>
          <p:nvPr/>
        </p:nvPicPr>
        <p:blipFill>
          <a:blip r:embed="rId3"/>
          <a:stretch>
            <a:fillRect/>
          </a:stretch>
        </p:blipFill>
        <p:spPr>
          <a:xfrm>
            <a:off x="176503" y="1183786"/>
            <a:ext cx="11838993" cy="4622845"/>
          </a:xfrm>
          <a:prstGeom prst="rect">
            <a:avLst/>
          </a:prstGeom>
        </p:spPr>
      </p:pic>
      <p:sp>
        <p:nvSpPr>
          <p:cNvPr id="4" name="Title 3">
            <a:extLst>
              <a:ext uri="{FF2B5EF4-FFF2-40B4-BE49-F238E27FC236}">
                <a16:creationId xmlns:a16="http://schemas.microsoft.com/office/drawing/2014/main" id="{826108C6-54FD-4FD4-B717-13AA6CEF5A48}"/>
              </a:ext>
            </a:extLst>
          </p:cNvPr>
          <p:cNvSpPr>
            <a:spLocks noGrp="1"/>
          </p:cNvSpPr>
          <p:nvPr>
            <p:ph type="title"/>
          </p:nvPr>
        </p:nvSpPr>
        <p:spPr>
          <a:xfrm>
            <a:off x="334346" y="186612"/>
            <a:ext cx="10515600" cy="625053"/>
          </a:xfrm>
        </p:spPr>
        <p:txBody>
          <a:bodyPr vert="horz" lIns="91440" tIns="45720" rIns="91440" bIns="45720" rtlCol="0" anchor="b">
            <a:noAutofit/>
          </a:bodyPr>
          <a:lstStyle/>
          <a:p>
            <a:r>
              <a:rPr lang="en-US" sz="3200" dirty="0">
                <a:latin typeface="Arial" panose="020B0604020202020204" pitchFamily="34" charset="0"/>
                <a:cs typeface="Arial" panose="020B0604020202020204" pitchFamily="34" charset="0"/>
              </a:rPr>
              <a:t>2. </a:t>
            </a:r>
            <a:r>
              <a:rPr lang="en-US" sz="3200" dirty="0" err="1">
                <a:latin typeface="Arial" panose="020B0604020202020204" pitchFamily="34" charset="0"/>
                <a:cs typeface="Arial" panose="020B0604020202020204" pitchFamily="34" charset="0"/>
              </a:rPr>
              <a:t>példa</a:t>
            </a:r>
            <a:r>
              <a:rPr lang="en-US" sz="3200" dirty="0">
                <a:latin typeface="Arial" panose="020B0604020202020204" pitchFamily="34" charset="0"/>
                <a:cs typeface="Arial" panose="020B0604020202020204" pitchFamily="34" charset="0"/>
              </a:rPr>
              <a:t> a GPT-4 </a:t>
            </a:r>
            <a:r>
              <a:rPr lang="en-US" sz="3200" dirty="0" err="1">
                <a:latin typeface="Arial" panose="020B0604020202020204" pitchFamily="34" charset="0"/>
                <a:cs typeface="Arial" panose="020B0604020202020204" pitchFamily="34" charset="0"/>
              </a:rPr>
              <a:t>jogi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szöveggenerálási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használatára</a:t>
            </a:r>
            <a:endParaRPr lang="hu-HU" sz="32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6C52599B-1A95-9C87-E54E-AD987408FD28}"/>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29</a:t>
            </a:fld>
            <a:endParaRPr lang="hu-HU" sz="1000" dirty="0">
              <a:solidFill>
                <a:schemeClr val="tx1"/>
              </a:solidFill>
              <a:latin typeface="Arial"/>
            </a:endParaRPr>
          </a:p>
        </p:txBody>
      </p:sp>
      <p:sp>
        <p:nvSpPr>
          <p:cNvPr id="5" name="Rectangle 4">
            <a:extLst>
              <a:ext uri="{FF2B5EF4-FFF2-40B4-BE49-F238E27FC236}">
                <a16:creationId xmlns:a16="http://schemas.microsoft.com/office/drawing/2014/main" id="{1C8D6CA8-1F65-4C53-94F1-F61B328B2C1A}"/>
              </a:ext>
            </a:extLst>
          </p:cNvPr>
          <p:cNvSpPr/>
          <p:nvPr/>
        </p:nvSpPr>
        <p:spPr>
          <a:xfrm>
            <a:off x="5257800" y="2019300"/>
            <a:ext cx="6604000" cy="1054100"/>
          </a:xfrm>
          <a:prstGeom prst="rect">
            <a:avLst/>
          </a:prstGeom>
          <a:solidFill>
            <a:srgbClr val="4472C4">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3805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per with text on it&#10;&#10;Description automatically generated">
            <a:extLst>
              <a:ext uri="{FF2B5EF4-FFF2-40B4-BE49-F238E27FC236}">
                <a16:creationId xmlns:a16="http://schemas.microsoft.com/office/drawing/2014/main" id="{45238835-7DC5-E14A-A9D9-953DB5DDA443}"/>
              </a:ext>
            </a:extLst>
          </p:cNvPr>
          <p:cNvPicPr>
            <a:picLocks noChangeAspect="1"/>
          </p:cNvPicPr>
          <p:nvPr/>
        </p:nvPicPr>
        <p:blipFill>
          <a:blip r:embed="rId3"/>
          <a:stretch>
            <a:fillRect/>
          </a:stretch>
        </p:blipFill>
        <p:spPr>
          <a:xfrm>
            <a:off x="1470631" y="457200"/>
            <a:ext cx="9250738" cy="59436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A4B4C38-D4F1-F33E-4AE4-C9897B066E53}"/>
                  </a:ext>
                </a:extLst>
              </p14:cNvPr>
              <p14:cNvContentPartPr/>
              <p14:nvPr/>
            </p14:nvContentPartPr>
            <p14:xfrm>
              <a:off x="9321800" y="3213100"/>
              <a:ext cx="690768" cy="12700"/>
            </p14:xfrm>
          </p:contentPart>
        </mc:Choice>
        <mc:Fallback xmlns="">
          <p:pic>
            <p:nvPicPr>
              <p:cNvPr id="7" name="Ink 6">
                <a:extLst>
                  <a:ext uri="{FF2B5EF4-FFF2-40B4-BE49-F238E27FC236}">
                    <a16:creationId xmlns:a16="http://schemas.microsoft.com/office/drawing/2014/main" id="{DA4B4C38-D4F1-F33E-4AE4-C9897B066E53}"/>
                  </a:ext>
                </a:extLst>
              </p:cNvPr>
              <p:cNvPicPr/>
              <p:nvPr/>
            </p:nvPicPr>
            <p:blipFill>
              <a:blip r:embed="rId5"/>
              <a:stretch>
                <a:fillRect/>
              </a:stretch>
            </p:blipFill>
            <p:spPr>
              <a:xfrm>
                <a:off x="9267834" y="-584200"/>
                <a:ext cx="798341"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B4A3762-1384-9827-FBE5-3876BF7C7F3C}"/>
                  </a:ext>
                </a:extLst>
              </p14:cNvPr>
              <p14:cNvContentPartPr/>
              <p14:nvPr/>
            </p14:nvContentPartPr>
            <p14:xfrm>
              <a:off x="1562100" y="3783941"/>
              <a:ext cx="4721408" cy="66151"/>
            </p14:xfrm>
          </p:contentPart>
        </mc:Choice>
        <mc:Fallback xmlns="">
          <p:pic>
            <p:nvPicPr>
              <p:cNvPr id="8" name="Ink 7">
                <a:extLst>
                  <a:ext uri="{FF2B5EF4-FFF2-40B4-BE49-F238E27FC236}">
                    <a16:creationId xmlns:a16="http://schemas.microsoft.com/office/drawing/2014/main" id="{AB4A3762-1384-9827-FBE5-3876BF7C7F3C}"/>
                  </a:ext>
                </a:extLst>
              </p:cNvPr>
              <p:cNvPicPr/>
              <p:nvPr/>
            </p:nvPicPr>
            <p:blipFill>
              <a:blip r:embed="rId7"/>
              <a:stretch>
                <a:fillRect/>
              </a:stretch>
            </p:blipFill>
            <p:spPr>
              <a:xfrm>
                <a:off x="1508104" y="3677027"/>
                <a:ext cx="4829040" cy="2803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6E9A420-8FDE-D9FD-8339-C0331C83A059}"/>
                  </a:ext>
                </a:extLst>
              </p14:cNvPr>
              <p14:cNvContentPartPr/>
              <p14:nvPr/>
            </p14:nvContentPartPr>
            <p14:xfrm>
              <a:off x="6274508" y="3707846"/>
              <a:ext cx="4050591" cy="51983"/>
            </p14:xfrm>
          </p:contentPart>
        </mc:Choice>
        <mc:Fallback xmlns="">
          <p:pic>
            <p:nvPicPr>
              <p:cNvPr id="10" name="Ink 9">
                <a:extLst>
                  <a:ext uri="{FF2B5EF4-FFF2-40B4-BE49-F238E27FC236}">
                    <a16:creationId xmlns:a16="http://schemas.microsoft.com/office/drawing/2014/main" id="{96E9A420-8FDE-D9FD-8339-C0331C83A059}"/>
                  </a:ext>
                </a:extLst>
              </p:cNvPr>
              <p:cNvPicPr/>
              <p:nvPr/>
            </p:nvPicPr>
            <p:blipFill>
              <a:blip r:embed="rId9"/>
              <a:stretch>
                <a:fillRect/>
              </a:stretch>
            </p:blipFill>
            <p:spPr>
              <a:xfrm>
                <a:off x="6220874" y="3600295"/>
                <a:ext cx="4158218" cy="26672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A142F430-3D2D-5ABA-CDD6-2EB547A7E06E}"/>
                  </a:ext>
                </a:extLst>
              </p14:cNvPr>
              <p14:cNvContentPartPr/>
              <p14:nvPr/>
            </p14:nvContentPartPr>
            <p14:xfrm>
              <a:off x="1579720" y="4164687"/>
              <a:ext cx="6345079" cy="128973"/>
            </p14:xfrm>
          </p:contentPart>
        </mc:Choice>
        <mc:Fallback xmlns="">
          <p:pic>
            <p:nvPicPr>
              <p:cNvPr id="14" name="Ink 13">
                <a:extLst>
                  <a:ext uri="{FF2B5EF4-FFF2-40B4-BE49-F238E27FC236}">
                    <a16:creationId xmlns:a16="http://schemas.microsoft.com/office/drawing/2014/main" id="{A142F430-3D2D-5ABA-CDD6-2EB547A7E06E}"/>
                  </a:ext>
                </a:extLst>
              </p:cNvPr>
              <p:cNvPicPr/>
              <p:nvPr/>
            </p:nvPicPr>
            <p:blipFill>
              <a:blip r:embed="rId11"/>
              <a:stretch>
                <a:fillRect/>
              </a:stretch>
            </p:blipFill>
            <p:spPr>
              <a:xfrm>
                <a:off x="1526082" y="4056910"/>
                <a:ext cx="6452714" cy="34416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FE1838E-39B2-6C64-3031-742C3415B3F9}"/>
                  </a:ext>
                </a:extLst>
              </p14:cNvPr>
              <p14:cNvContentPartPr/>
              <p14:nvPr/>
            </p14:nvContentPartPr>
            <p14:xfrm>
              <a:off x="3759200" y="4665692"/>
              <a:ext cx="6882838" cy="109507"/>
            </p14:xfrm>
          </p:contentPart>
        </mc:Choice>
        <mc:Fallback xmlns="">
          <p:pic>
            <p:nvPicPr>
              <p:cNvPr id="16" name="Ink 15">
                <a:extLst>
                  <a:ext uri="{FF2B5EF4-FFF2-40B4-BE49-F238E27FC236}">
                    <a16:creationId xmlns:a16="http://schemas.microsoft.com/office/drawing/2014/main" id="{4FE1838E-39B2-6C64-3031-742C3415B3F9}"/>
                  </a:ext>
                </a:extLst>
              </p:cNvPr>
              <p:cNvPicPr/>
              <p:nvPr/>
            </p:nvPicPr>
            <p:blipFill>
              <a:blip r:embed="rId13"/>
              <a:stretch>
                <a:fillRect/>
              </a:stretch>
            </p:blipFill>
            <p:spPr>
              <a:xfrm>
                <a:off x="3705203" y="4558339"/>
                <a:ext cx="6990472" cy="32457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E026CC57-A97A-9EB0-DD4A-5B40B27DFBC0}"/>
                  </a:ext>
                </a:extLst>
              </p14:cNvPr>
              <p14:cNvContentPartPr/>
              <p14:nvPr/>
            </p14:nvContentPartPr>
            <p14:xfrm>
              <a:off x="1549399" y="5155646"/>
              <a:ext cx="8228761" cy="114853"/>
            </p14:xfrm>
          </p:contentPart>
        </mc:Choice>
        <mc:Fallback xmlns="">
          <p:pic>
            <p:nvPicPr>
              <p:cNvPr id="23" name="Ink 22">
                <a:extLst>
                  <a:ext uri="{FF2B5EF4-FFF2-40B4-BE49-F238E27FC236}">
                    <a16:creationId xmlns:a16="http://schemas.microsoft.com/office/drawing/2014/main" id="{E026CC57-A97A-9EB0-DD4A-5B40B27DFBC0}"/>
                  </a:ext>
                </a:extLst>
              </p:cNvPr>
              <p:cNvPicPr/>
              <p:nvPr/>
            </p:nvPicPr>
            <p:blipFill>
              <a:blip r:embed="rId15"/>
              <a:stretch>
                <a:fillRect/>
              </a:stretch>
            </p:blipFill>
            <p:spPr>
              <a:xfrm>
                <a:off x="1495762" y="5048330"/>
                <a:ext cx="8336395" cy="3298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15F25EF0-72C5-053F-35AC-385814D05E02}"/>
                  </a:ext>
                </a:extLst>
              </p14:cNvPr>
              <p14:cNvContentPartPr/>
              <p14:nvPr/>
            </p14:nvContentPartPr>
            <p14:xfrm>
              <a:off x="5549900" y="4888901"/>
              <a:ext cx="1244004" cy="26552"/>
            </p14:xfrm>
          </p:contentPart>
        </mc:Choice>
        <mc:Fallback xmlns="">
          <p:pic>
            <p:nvPicPr>
              <p:cNvPr id="27" name="Ink 26">
                <a:extLst>
                  <a:ext uri="{FF2B5EF4-FFF2-40B4-BE49-F238E27FC236}">
                    <a16:creationId xmlns:a16="http://schemas.microsoft.com/office/drawing/2014/main" id="{15F25EF0-72C5-053F-35AC-385814D05E02}"/>
                  </a:ext>
                </a:extLst>
              </p:cNvPr>
              <p:cNvPicPr/>
              <p:nvPr/>
            </p:nvPicPr>
            <p:blipFill>
              <a:blip r:embed="rId17"/>
              <a:stretch>
                <a:fillRect/>
              </a:stretch>
            </p:blipFill>
            <p:spPr>
              <a:xfrm>
                <a:off x="5532267" y="4871554"/>
                <a:ext cx="1279629" cy="6160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C53E94A6-739A-A3E4-9212-5E70C6FAFBB4}"/>
                  </a:ext>
                </a:extLst>
              </p14:cNvPr>
              <p14:cNvContentPartPr/>
              <p14:nvPr/>
            </p14:nvContentPartPr>
            <p14:xfrm>
              <a:off x="2641600" y="3885531"/>
              <a:ext cx="4562618" cy="76868"/>
            </p14:xfrm>
          </p:contentPart>
        </mc:Choice>
        <mc:Fallback xmlns="">
          <p:pic>
            <p:nvPicPr>
              <p:cNvPr id="28" name="Ink 27">
                <a:extLst>
                  <a:ext uri="{FF2B5EF4-FFF2-40B4-BE49-F238E27FC236}">
                    <a16:creationId xmlns:a16="http://schemas.microsoft.com/office/drawing/2014/main" id="{C53E94A6-739A-A3E4-9212-5E70C6FAFBB4}"/>
                  </a:ext>
                </a:extLst>
              </p:cNvPr>
              <p:cNvPicPr/>
              <p:nvPr/>
            </p:nvPicPr>
            <p:blipFill>
              <a:blip r:embed="rId19"/>
              <a:stretch>
                <a:fillRect/>
              </a:stretch>
            </p:blipFill>
            <p:spPr>
              <a:xfrm>
                <a:off x="2623961" y="3867487"/>
                <a:ext cx="4598255" cy="112595"/>
              </a:xfrm>
              <a:prstGeom prst="rect">
                <a:avLst/>
              </a:prstGeom>
            </p:spPr>
          </p:pic>
        </mc:Fallback>
      </mc:AlternateContent>
    </p:spTree>
    <p:extLst>
      <p:ext uri="{BB962C8B-B14F-4D97-AF65-F5344CB8AC3E}">
        <p14:creationId xmlns:p14="http://schemas.microsoft.com/office/powerpoint/2010/main" val="101881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9DDB78-B600-4FF0-8BE9-C562C1896F37}"/>
              </a:ext>
            </a:extLst>
          </p:cNvPr>
          <p:cNvSpPr>
            <a:spLocks noGrp="1"/>
          </p:cNvSpPr>
          <p:nvPr>
            <p:ph type="title"/>
          </p:nvPr>
        </p:nvSpPr>
        <p:spPr>
          <a:xfrm>
            <a:off x="495520" y="280331"/>
            <a:ext cx="5800177" cy="2852737"/>
          </a:xfrm>
        </p:spPr>
        <p:txBody>
          <a:bodyPr>
            <a:normAutofit/>
          </a:bodyPr>
          <a:lstStyle/>
          <a:p>
            <a:r>
              <a:rPr lang="hu-HU" sz="4000">
                <a:latin typeface="Arial" panose="020B0604020202020204" pitchFamily="34" charset="0"/>
                <a:cs typeface="Arial" panose="020B0604020202020204" pitchFamily="34" charset="0"/>
              </a:rPr>
              <a:t>jogi/szövegelemzések</a:t>
            </a:r>
            <a:br>
              <a:rPr lang="hu-HU" sz="4000">
                <a:latin typeface="Arial" panose="020B0604020202020204" pitchFamily="34" charset="0"/>
                <a:cs typeface="Arial" panose="020B0604020202020204" pitchFamily="34" charset="0"/>
              </a:rPr>
            </a:br>
            <a:r>
              <a:rPr lang="hu-HU" sz="4000">
                <a:latin typeface="Arial" panose="020B0604020202020204" pitchFamily="34" charset="0"/>
                <a:cs typeface="Arial" panose="020B0604020202020204" pitchFamily="34" charset="0"/>
              </a:rPr>
              <a:t>(dokumentum- </a:t>
            </a:r>
            <a:br>
              <a:rPr lang="hu-HU" sz="4000">
                <a:latin typeface="Arial" panose="020B0604020202020204" pitchFamily="34" charset="0"/>
                <a:cs typeface="Arial" panose="020B0604020202020204" pitchFamily="34" charset="0"/>
              </a:rPr>
            </a:br>
            <a:r>
              <a:rPr lang="hu-HU" sz="4000">
                <a:latin typeface="Arial" panose="020B0604020202020204" pitchFamily="34" charset="0"/>
                <a:cs typeface="Arial" panose="020B0604020202020204" pitchFamily="34" charset="0"/>
              </a:rPr>
              <a:t>és</a:t>
            </a:r>
            <a:r>
              <a:rPr lang="hu-HU" sz="4000" b="1">
                <a:latin typeface="Arial" panose="020B0604020202020204" pitchFamily="34" charset="0"/>
                <a:cs typeface="Arial" panose="020B0604020202020204" pitchFamily="34" charset="0"/>
              </a:rPr>
              <a:t> </a:t>
            </a:r>
            <a:r>
              <a:rPr lang="hu-HU" sz="4000">
                <a:latin typeface="Arial" panose="020B0604020202020204" pitchFamily="34" charset="0"/>
                <a:cs typeface="Arial" panose="020B0604020202020204" pitchFamily="34" charset="0"/>
              </a:rPr>
              <a:t>bírói gyakorlat)</a:t>
            </a:r>
          </a:p>
        </p:txBody>
      </p:sp>
      <p:sp>
        <p:nvSpPr>
          <p:cNvPr id="2" name="Slide Number Placeholder 4">
            <a:extLst>
              <a:ext uri="{FF2B5EF4-FFF2-40B4-BE49-F238E27FC236}">
                <a16:creationId xmlns:a16="http://schemas.microsoft.com/office/drawing/2014/main" id="{C46CAE96-21E8-7F58-96CD-78ABA68B5CC1}"/>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30</a:t>
            </a:fld>
            <a:endParaRPr lang="hu-HU" sz="1000" dirty="0">
              <a:solidFill>
                <a:schemeClr val="tx1"/>
              </a:solidFill>
              <a:latin typeface="Arial"/>
            </a:endParaRPr>
          </a:p>
        </p:txBody>
      </p:sp>
    </p:spTree>
    <p:extLst>
      <p:ext uri="{BB962C8B-B14F-4D97-AF65-F5344CB8AC3E}">
        <p14:creationId xmlns:p14="http://schemas.microsoft.com/office/powerpoint/2010/main" val="63750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1A102A-828F-4A7C-BA61-B5A27F64F18A}"/>
              </a:ext>
            </a:extLst>
          </p:cNvPr>
          <p:cNvSpPr txBox="1">
            <a:spLocks/>
          </p:cNvSpPr>
          <p:nvPr/>
        </p:nvSpPr>
        <p:spPr>
          <a:xfrm>
            <a:off x="558800" y="444500"/>
            <a:ext cx="10515600" cy="2836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DD/</a:t>
            </a:r>
            <a:r>
              <a:rPr lang="en-US" dirty="0" err="1">
                <a:latin typeface="Arial" panose="020B0604020202020204" pitchFamily="34" charset="0"/>
                <a:cs typeface="Arial" panose="020B0604020202020204" pitchFamily="34" charset="0"/>
              </a:rPr>
              <a:t>szerződéskockázat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elemzési</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átvilágítási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feladatgyűjtemény</a:t>
            </a:r>
            <a:r>
              <a:rPr lang="en-US" dirty="0">
                <a:latin typeface="Arial" panose="020B0604020202020204" pitchFamily="34" charset="0"/>
                <a:cs typeface="Arial" panose="020B0604020202020204" pitchFamily="34" charset="0"/>
              </a:rPr>
              <a:t>”</a:t>
            </a:r>
          </a:p>
          <a:p>
            <a:pPr marL="457200" lvl="1" indent="0">
              <a:buFont typeface="Arial" panose="020B0604020202020204" pitchFamily="34" charset="0"/>
              <a:buNone/>
            </a:pPr>
            <a:r>
              <a:rPr lang="en-US" dirty="0">
                <a:latin typeface="Arial" panose="020B0604020202020204" pitchFamily="34" charset="0"/>
                <a:cs typeface="Arial" panose="020B0604020202020204" pitchFamily="34" charset="0"/>
              </a:rPr>
              <a:t>NLP </a:t>
            </a:r>
            <a:r>
              <a:rPr lang="en-US" dirty="0" err="1">
                <a:latin typeface="Arial" panose="020B0604020202020204" pitchFamily="34" charset="0"/>
                <a:cs typeface="Arial" panose="020B0604020202020204" pitchFamily="34" charset="0"/>
              </a:rPr>
              <a:t>szerint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ez</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information retrieval?</a:t>
            </a:r>
          </a:p>
          <a:p>
            <a:pPr lvl="1"/>
            <a:r>
              <a:rPr lang="en-US" dirty="0">
                <a:latin typeface="Arial" panose="020B0604020202020204" pitchFamily="34" charset="0"/>
                <a:cs typeface="Arial" panose="020B0604020202020204" pitchFamily="34" charset="0"/>
              </a:rPr>
              <a:t>information extraction?</a:t>
            </a:r>
          </a:p>
          <a:p>
            <a:pPr lvl="1"/>
            <a:r>
              <a:rPr lang="en-US" dirty="0">
                <a:latin typeface="Arial" panose="020B0604020202020204" pitchFamily="34" charset="0"/>
                <a:cs typeface="Arial" panose="020B0604020202020204" pitchFamily="34" charset="0"/>
              </a:rPr>
              <a:t>text classification?</a:t>
            </a:r>
          </a:p>
          <a:p>
            <a:pPr lvl="1"/>
            <a:r>
              <a:rPr lang="en-US" dirty="0">
                <a:latin typeface="Arial" panose="020B0604020202020204" pitchFamily="34" charset="0"/>
                <a:cs typeface="Arial" panose="020B0604020202020204" pitchFamily="34" charset="0"/>
              </a:rPr>
              <a:t>summarization?</a:t>
            </a:r>
          </a:p>
          <a:p>
            <a:pPr lvl="1"/>
            <a:r>
              <a:rPr lang="en-US" dirty="0">
                <a:latin typeface="Arial" panose="020B0604020202020204" pitchFamily="34" charset="0"/>
                <a:cs typeface="Arial" panose="020B0604020202020204" pitchFamily="34" charset="0"/>
              </a:rPr>
              <a:t>question answering?</a:t>
            </a:r>
          </a:p>
        </p:txBody>
      </p:sp>
      <p:sp>
        <p:nvSpPr>
          <p:cNvPr id="8" name="TextBox 7">
            <a:extLst>
              <a:ext uri="{FF2B5EF4-FFF2-40B4-BE49-F238E27FC236}">
                <a16:creationId xmlns:a16="http://schemas.microsoft.com/office/drawing/2014/main" id="{FF6A72AB-DB96-4451-8035-0219B5E5A269}"/>
              </a:ext>
            </a:extLst>
          </p:cNvPr>
          <p:cNvSpPr txBox="1"/>
          <p:nvPr/>
        </p:nvSpPr>
        <p:spPr>
          <a:xfrm>
            <a:off x="6946900" y="1678265"/>
            <a:ext cx="4546600" cy="523220"/>
          </a:xfrm>
          <a:prstGeom prst="rect">
            <a:avLst/>
          </a:prstGeom>
          <a:noFill/>
        </p:spPr>
        <p:txBody>
          <a:bodyPr wrap="square" rtlCol="0">
            <a:spAutoFit/>
          </a:bodyPr>
          <a:lstStyle/>
          <a:p>
            <a:r>
              <a:rPr lang="en-US" sz="2800">
                <a:hlinkClick r:id="rId3"/>
              </a:rPr>
              <a:t>Kira</a:t>
            </a:r>
            <a:r>
              <a:rPr lang="en-US" sz="2800"/>
              <a:t>, </a:t>
            </a:r>
            <a:r>
              <a:rPr lang="en-US" sz="2800">
                <a:hlinkClick r:id="rId4"/>
              </a:rPr>
              <a:t>Luminance</a:t>
            </a:r>
            <a:r>
              <a:rPr lang="en-US" sz="2800"/>
              <a:t>, </a:t>
            </a:r>
            <a:r>
              <a:rPr lang="en-US" sz="2800">
                <a:hlinkClick r:id="rId5"/>
              </a:rPr>
              <a:t>Zuva</a:t>
            </a:r>
            <a:r>
              <a:rPr lang="en-US" sz="2800"/>
              <a:t> stb.</a:t>
            </a:r>
            <a:endParaRPr lang="hu-HU" sz="2800"/>
          </a:p>
        </p:txBody>
      </p:sp>
      <p:sp>
        <p:nvSpPr>
          <p:cNvPr id="9" name="Content Placeholder 2">
            <a:extLst>
              <a:ext uri="{FF2B5EF4-FFF2-40B4-BE49-F238E27FC236}">
                <a16:creationId xmlns:a16="http://schemas.microsoft.com/office/drawing/2014/main" id="{B068B7B9-B4AD-4F78-97CF-95FB044EF34E}"/>
              </a:ext>
            </a:extLst>
          </p:cNvPr>
          <p:cNvSpPr txBox="1">
            <a:spLocks/>
          </p:cNvSpPr>
          <p:nvPr/>
        </p:nvSpPr>
        <p:spPr>
          <a:xfrm>
            <a:off x="558800" y="3576639"/>
            <a:ext cx="10515600" cy="1418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Arial" panose="020B0604020202020204" pitchFamily="34" charset="0"/>
                <a:cs typeface="Arial" panose="020B0604020202020204" pitchFamily="34" charset="0"/>
              </a:rPr>
              <a:t>e-Discovery eszközök</a:t>
            </a:r>
          </a:p>
          <a:p>
            <a:pPr marL="0" indent="0">
              <a:buFont typeface="Arial" panose="020B0604020202020204" pitchFamily="34" charset="0"/>
              <a:buNone/>
            </a:pPr>
            <a:r>
              <a:rPr lang="en-US">
                <a:latin typeface="Arial" panose="020B0604020202020204" pitchFamily="34" charset="0"/>
                <a:cs typeface="Arial" panose="020B0604020202020204" pitchFamily="34" charset="0"/>
              </a:rPr>
              <a:t>saját tudástár/precendesek szemantikus keresése</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ClauseBuddy, Henchman</a:t>
            </a:r>
          </a:p>
          <a:p>
            <a:pPr marL="0" indent="0">
              <a:buFont typeface="Arial" panose="020B0604020202020204" pitchFamily="34" charset="0"/>
              <a:buNone/>
            </a:pPr>
            <a:r>
              <a:rPr lang="en-US">
                <a:latin typeface="Arial" panose="020B0604020202020204" pitchFamily="34" charset="0"/>
                <a:cs typeface="Arial" panose="020B0604020202020204" pitchFamily="34" charset="0"/>
              </a:rPr>
              <a:t>bírói gyakorlat:	magyar nem nagyon van ...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informatív, analitikus és prediktív</a:t>
            </a:r>
          </a:p>
          <a:p>
            <a:pPr marL="0" indent="0">
              <a:buFont typeface="Arial" panose="020B0604020202020204" pitchFamily="34" charset="0"/>
              <a:buNone/>
            </a:pPr>
            <a:r>
              <a:rPr lang="en-US">
                <a:latin typeface="Arial" panose="020B0604020202020204" pitchFamily="34" charset="0"/>
                <a:cs typeface="Arial" panose="020B0604020202020204" pitchFamily="34" charset="0"/>
              </a:rPr>
              <a:t>			pl. </a:t>
            </a:r>
            <a:r>
              <a:rPr lang="en-US">
                <a:latin typeface="Arial" panose="020B0604020202020204" pitchFamily="34" charset="0"/>
                <a:cs typeface="Arial" panose="020B0604020202020204" pitchFamily="34" charset="0"/>
                <a:hlinkClick r:id="rId6"/>
              </a:rPr>
              <a:t>Doctrine</a:t>
            </a:r>
            <a:r>
              <a:rPr 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hlinkClick r:id="rId7"/>
              </a:rPr>
              <a:t>Juripredis</a:t>
            </a:r>
            <a:endParaRPr lang="en-US">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9722CE3A-40D5-AADC-0D71-77B5374C66AC}"/>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31</a:t>
            </a:fld>
            <a:endParaRPr lang="hu-HU" sz="1000" dirty="0">
              <a:solidFill>
                <a:schemeClr val="tx1"/>
              </a:solidFill>
              <a:latin typeface="Arial"/>
            </a:endParaRPr>
          </a:p>
        </p:txBody>
      </p:sp>
    </p:spTree>
    <p:extLst>
      <p:ext uri="{BB962C8B-B14F-4D97-AF65-F5344CB8AC3E}">
        <p14:creationId xmlns:p14="http://schemas.microsoft.com/office/powerpoint/2010/main" val="257610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B09329-0E24-495A-9273-3A2679B5B43B}"/>
              </a:ext>
            </a:extLst>
          </p:cNvPr>
          <p:cNvSpPr>
            <a:spLocks noGrp="1"/>
          </p:cNvSpPr>
          <p:nvPr>
            <p:ph type="title"/>
          </p:nvPr>
        </p:nvSpPr>
        <p:spPr>
          <a:xfrm>
            <a:off x="252981" y="980115"/>
            <a:ext cx="8267076" cy="3692028"/>
          </a:xfrm>
          <a:noFill/>
        </p:spPr>
        <p:txBody>
          <a:bodyPr vert="horz" lIns="91440" tIns="45720" rIns="91440" bIns="45720" rtlCol="0" anchor="b">
            <a:normAutofit/>
          </a:bodyPr>
          <a:lstStyle/>
          <a:p>
            <a:r>
              <a:rPr lang="en-US" sz="4000" dirty="0" err="1">
                <a:latin typeface="Arial" panose="020B0604020202020204" pitchFamily="34" charset="0"/>
                <a:cs typeface="Arial" panose="020B0604020202020204" pitchFamily="34" charset="0"/>
              </a:rPr>
              <a:t>beszéd</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szöveggé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alakítása</a:t>
            </a:r>
            <a:endParaRPr lang="en-US" sz="4000"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A7721093-4E1F-CA38-926D-ECDE4021EBC9}"/>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32</a:t>
            </a:fld>
            <a:endParaRPr lang="hu-HU" sz="1000" dirty="0">
              <a:solidFill>
                <a:schemeClr val="tx1"/>
              </a:solidFill>
              <a:latin typeface="Arial"/>
            </a:endParaRPr>
          </a:p>
        </p:txBody>
      </p:sp>
    </p:spTree>
    <p:extLst>
      <p:ext uri="{BB962C8B-B14F-4D97-AF65-F5344CB8AC3E}">
        <p14:creationId xmlns:p14="http://schemas.microsoft.com/office/powerpoint/2010/main" val="402162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CDFB85-80EC-440E-B0B1-A49EEA27D8C0}"/>
              </a:ext>
            </a:extLst>
          </p:cNvPr>
          <p:cNvSpPr txBox="1"/>
          <p:nvPr/>
        </p:nvSpPr>
        <p:spPr>
          <a:xfrm>
            <a:off x="203200" y="6070377"/>
            <a:ext cx="10885715" cy="369332"/>
          </a:xfrm>
          <a:prstGeom prst="rect">
            <a:avLst/>
          </a:prstGeom>
          <a:noFill/>
        </p:spPr>
        <p:txBody>
          <a:bodyPr wrap="square">
            <a:spAutoFit/>
          </a:bodyPr>
          <a:lstStyle/>
          <a:p>
            <a:pPr marL="0" indent="0">
              <a:buNone/>
            </a:pPr>
            <a:r>
              <a:rPr lang="hu-HU" b="1" u="sng">
                <a:hlinkClick r:id="rId3"/>
              </a:rPr>
              <a:t>https://github.com/Homoki-Ugyvedi-Iroda/transcribe_redact_TUI</a:t>
            </a:r>
            <a:endParaRPr lang="en-US" b="1" u="sng"/>
          </a:p>
        </p:txBody>
      </p:sp>
      <p:pic>
        <p:nvPicPr>
          <p:cNvPr id="8" name="Picture 7">
            <a:extLst>
              <a:ext uri="{FF2B5EF4-FFF2-40B4-BE49-F238E27FC236}">
                <a16:creationId xmlns:a16="http://schemas.microsoft.com/office/drawing/2014/main" id="{FCE82BCD-EE97-4BCE-85A8-210179EC08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852" y="681918"/>
            <a:ext cx="7651798" cy="3753409"/>
          </a:xfrm>
          <a:prstGeom prst="rect">
            <a:avLst/>
          </a:prstGeom>
        </p:spPr>
      </p:pic>
      <p:graphicFrame>
        <p:nvGraphicFramePr>
          <p:cNvPr id="4" name="Table 3">
            <a:extLst>
              <a:ext uri="{FF2B5EF4-FFF2-40B4-BE49-F238E27FC236}">
                <a16:creationId xmlns:a16="http://schemas.microsoft.com/office/drawing/2014/main" id="{B398E586-DA1C-43A4-9AD6-676FF0D82201}"/>
              </a:ext>
            </a:extLst>
          </p:cNvPr>
          <p:cNvGraphicFramePr>
            <a:graphicFrameLocks noGrp="1"/>
          </p:cNvGraphicFramePr>
          <p:nvPr>
            <p:extLst>
              <p:ext uri="{D42A27DB-BD31-4B8C-83A1-F6EECF244321}">
                <p14:modId xmlns:p14="http://schemas.microsoft.com/office/powerpoint/2010/main" val="3492252297"/>
              </p:ext>
            </p:extLst>
          </p:nvPr>
        </p:nvGraphicFramePr>
        <p:xfrm>
          <a:off x="409852" y="4081557"/>
          <a:ext cx="11524001" cy="1795032"/>
        </p:xfrm>
        <a:graphic>
          <a:graphicData uri="http://schemas.openxmlformats.org/drawingml/2006/table">
            <a:tbl>
              <a:tblPr firstRow="1">
                <a:tableStyleId>{5C22544A-7EE6-4342-B048-85BDC9FD1C3A}</a:tableStyleId>
              </a:tblPr>
              <a:tblGrid>
                <a:gridCol w="1267183">
                  <a:extLst>
                    <a:ext uri="{9D8B030D-6E8A-4147-A177-3AD203B41FA5}">
                      <a16:colId xmlns:a16="http://schemas.microsoft.com/office/drawing/2014/main" val="3385275303"/>
                    </a:ext>
                  </a:extLst>
                </a:gridCol>
                <a:gridCol w="2326115">
                  <a:extLst>
                    <a:ext uri="{9D8B030D-6E8A-4147-A177-3AD203B41FA5}">
                      <a16:colId xmlns:a16="http://schemas.microsoft.com/office/drawing/2014/main" val="1934038757"/>
                    </a:ext>
                  </a:extLst>
                </a:gridCol>
                <a:gridCol w="1352685">
                  <a:extLst>
                    <a:ext uri="{9D8B030D-6E8A-4147-A177-3AD203B41FA5}">
                      <a16:colId xmlns:a16="http://schemas.microsoft.com/office/drawing/2014/main" val="1788123740"/>
                    </a:ext>
                  </a:extLst>
                </a:gridCol>
                <a:gridCol w="1539584">
                  <a:extLst>
                    <a:ext uri="{9D8B030D-6E8A-4147-A177-3AD203B41FA5}">
                      <a16:colId xmlns:a16="http://schemas.microsoft.com/office/drawing/2014/main" val="2326059303"/>
                    </a:ext>
                  </a:extLst>
                </a:gridCol>
                <a:gridCol w="1448125">
                  <a:extLst>
                    <a:ext uri="{9D8B030D-6E8A-4147-A177-3AD203B41FA5}">
                      <a16:colId xmlns:a16="http://schemas.microsoft.com/office/drawing/2014/main" val="803108323"/>
                    </a:ext>
                  </a:extLst>
                </a:gridCol>
                <a:gridCol w="809084">
                  <a:extLst>
                    <a:ext uri="{9D8B030D-6E8A-4147-A177-3AD203B41FA5}">
                      <a16:colId xmlns:a16="http://schemas.microsoft.com/office/drawing/2014/main" val="4171045711"/>
                    </a:ext>
                  </a:extLst>
                </a:gridCol>
                <a:gridCol w="907084">
                  <a:extLst>
                    <a:ext uri="{9D8B030D-6E8A-4147-A177-3AD203B41FA5}">
                      <a16:colId xmlns:a16="http://schemas.microsoft.com/office/drawing/2014/main" val="1547434091"/>
                    </a:ext>
                  </a:extLst>
                </a:gridCol>
                <a:gridCol w="729432">
                  <a:extLst>
                    <a:ext uri="{9D8B030D-6E8A-4147-A177-3AD203B41FA5}">
                      <a16:colId xmlns:a16="http://schemas.microsoft.com/office/drawing/2014/main" val="869481945"/>
                    </a:ext>
                  </a:extLst>
                </a:gridCol>
                <a:gridCol w="1144709">
                  <a:extLst>
                    <a:ext uri="{9D8B030D-6E8A-4147-A177-3AD203B41FA5}">
                      <a16:colId xmlns:a16="http://schemas.microsoft.com/office/drawing/2014/main" val="617677669"/>
                    </a:ext>
                  </a:extLst>
                </a:gridCol>
              </a:tblGrid>
              <a:tr h="448758">
                <a:tc>
                  <a:txBody>
                    <a:bodyPr/>
                    <a:lstStyle/>
                    <a:p>
                      <a:pPr algn="ctr" fontAlgn="b"/>
                      <a:r>
                        <a:rPr lang="hu-HU" sz="1400" b="1" u="none" strike="noStrike">
                          <a:effectLst/>
                        </a:rPr>
                        <a:t>audio in</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text out</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audio length</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transcription length</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HW</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model</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lang</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WER</a:t>
                      </a:r>
                      <a:endParaRPr lang="hu-H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hu-HU" sz="1400" b="1" u="none" strike="noStrike">
                          <a:effectLst/>
                        </a:rPr>
                        <a:t>transcript. multipl.</a:t>
                      </a:r>
                      <a:endParaRPr lang="hu-HU"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5074174"/>
                  </a:ext>
                </a:extLst>
              </a:tr>
              <a:tr h="448758">
                <a:tc>
                  <a:txBody>
                    <a:bodyPr/>
                    <a:lstStyle/>
                    <a:p>
                      <a:pPr algn="l" fontAlgn="b"/>
                      <a:r>
                        <a:rPr lang="hu-HU" sz="1400" u="none" strike="noStrike">
                          <a:effectLst/>
                        </a:rPr>
                        <a:t>DS250132.mp3</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SZMITszerz_out_medium.txt</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0:33:22</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0:53:54</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CPU,i5-10500, 16 GB</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medium</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Hungarian</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13.63%</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1.62</a:t>
                      </a:r>
                      <a:endParaRPr lang="hu-H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9386529"/>
                  </a:ext>
                </a:extLst>
              </a:tr>
              <a:tr h="448758">
                <a:tc>
                  <a:txBody>
                    <a:bodyPr/>
                    <a:lstStyle/>
                    <a:p>
                      <a:pPr algn="l" fontAlgn="b"/>
                      <a:r>
                        <a:rPr lang="hu-HU" sz="1400" u="none" strike="noStrike">
                          <a:effectLst/>
                        </a:rPr>
                        <a:t>DS250132.mp3</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SZMITszerz_out_large.txt</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0:33:22</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1:41:03</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CPU,i5-10500, 16 GB</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large</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Hungarian</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11.36%</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3.03</a:t>
                      </a:r>
                      <a:endParaRPr lang="hu-H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7019798"/>
                  </a:ext>
                </a:extLst>
              </a:tr>
              <a:tr h="448758">
                <a:tc>
                  <a:txBody>
                    <a:bodyPr/>
                    <a:lstStyle/>
                    <a:p>
                      <a:pPr algn="l" fontAlgn="b"/>
                      <a:r>
                        <a:rPr lang="hu-HU" sz="1400" u="none" strike="noStrike">
                          <a:effectLst/>
                        </a:rPr>
                        <a:t>HP.mp3</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HP.txt</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0:48:56</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a:effectLst/>
                        </a:rPr>
                        <a:t>1:19:09</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CPU,i5-10500, 16 GB</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large</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English</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u-HU" sz="1400" u="none" strike="noStrike">
                          <a:effectLst/>
                        </a:rPr>
                        <a:t>N/A</a:t>
                      </a:r>
                      <a:endParaRPr lang="hu-HU"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400" u="none" strike="noStrike" dirty="0">
                          <a:effectLst/>
                        </a:rPr>
                        <a:t>1.62</a:t>
                      </a:r>
                      <a:endParaRPr lang="hu-H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8098376"/>
                  </a:ext>
                </a:extLst>
              </a:tr>
            </a:tbl>
          </a:graphicData>
        </a:graphic>
      </p:graphicFrame>
      <p:sp>
        <p:nvSpPr>
          <p:cNvPr id="2" name="Title 1">
            <a:extLst>
              <a:ext uri="{FF2B5EF4-FFF2-40B4-BE49-F238E27FC236}">
                <a16:creationId xmlns:a16="http://schemas.microsoft.com/office/drawing/2014/main" id="{F5AF4F5C-DE4D-4C38-BE36-E055D9264FE6}"/>
              </a:ext>
            </a:extLst>
          </p:cNvPr>
          <p:cNvSpPr>
            <a:spLocks noGrp="1"/>
          </p:cNvSpPr>
          <p:nvPr>
            <p:ph type="title"/>
          </p:nvPr>
        </p:nvSpPr>
        <p:spPr>
          <a:xfrm>
            <a:off x="573315" y="0"/>
            <a:ext cx="10515600" cy="681918"/>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Experiences w/ a transcription model</a:t>
            </a:r>
            <a:endParaRPr lang="hu-HU" sz="3200"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386EF547-3D9B-847A-E031-7600ABCBD0FF}"/>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33</a:t>
            </a:fld>
            <a:endParaRPr lang="hu-HU" sz="1000" dirty="0">
              <a:solidFill>
                <a:schemeClr val="tx1"/>
              </a:solidFill>
              <a:latin typeface="Arial"/>
            </a:endParaRPr>
          </a:p>
        </p:txBody>
      </p:sp>
    </p:spTree>
    <p:extLst>
      <p:ext uri="{BB962C8B-B14F-4D97-AF65-F5344CB8AC3E}">
        <p14:creationId xmlns:p14="http://schemas.microsoft.com/office/powerpoint/2010/main" val="9050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B4D5-E2B4-4552-A764-E11AF951BABF}"/>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Jogi “QA” (</a:t>
            </a:r>
            <a:r>
              <a:rPr lang="en-US" sz="3200" dirty="0" err="1">
                <a:latin typeface="Arial" panose="020B0604020202020204" pitchFamily="34" charset="0"/>
                <a:cs typeface="Arial" panose="020B0604020202020204" pitchFamily="34" charset="0"/>
              </a:rPr>
              <a:t>példa</a:t>
            </a:r>
            <a:r>
              <a:rPr lang="en-US" sz="3200" dirty="0">
                <a:latin typeface="Arial" panose="020B0604020202020204" pitchFamily="34" charset="0"/>
                <a:cs typeface="Arial" panose="020B0604020202020204" pitchFamily="34" charset="0"/>
              </a:rPr>
              <a:t>) = Information Retrieval</a:t>
            </a:r>
            <a:endParaRPr lang="hu-HU" sz="32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6A043AD-1DF6-4A89-A0FE-F207CFCD8A27}"/>
              </a:ext>
            </a:extLst>
          </p:cNvPr>
          <p:cNvGraphicFramePr>
            <a:graphicFrameLocks noGrp="1"/>
          </p:cNvGraphicFramePr>
          <p:nvPr/>
        </p:nvGraphicFramePr>
        <p:xfrm>
          <a:off x="838200" y="1690688"/>
          <a:ext cx="6317343" cy="2781184"/>
        </p:xfrm>
        <a:graphic>
          <a:graphicData uri="http://schemas.openxmlformats.org/drawingml/2006/table">
            <a:tbl>
              <a:tblPr firstRow="1">
                <a:tableStyleId>{5C22544A-7EE6-4342-B048-85BDC9FD1C3A}</a:tableStyleId>
              </a:tblPr>
              <a:tblGrid>
                <a:gridCol w="5357747">
                  <a:extLst>
                    <a:ext uri="{9D8B030D-6E8A-4147-A177-3AD203B41FA5}">
                      <a16:colId xmlns:a16="http://schemas.microsoft.com/office/drawing/2014/main" val="1233674688"/>
                    </a:ext>
                  </a:extLst>
                </a:gridCol>
                <a:gridCol w="959596">
                  <a:extLst>
                    <a:ext uri="{9D8B030D-6E8A-4147-A177-3AD203B41FA5}">
                      <a16:colId xmlns:a16="http://schemas.microsoft.com/office/drawing/2014/main" val="857740568"/>
                    </a:ext>
                  </a:extLst>
                </a:gridCol>
              </a:tblGrid>
              <a:tr h="397312">
                <a:tc>
                  <a:txBody>
                    <a:bodyPr/>
                    <a:lstStyle/>
                    <a:p>
                      <a:pPr algn="ctr" fontAlgn="b"/>
                      <a:r>
                        <a:rPr lang="en-US" sz="1800" b="1" u="none" strike="noStrike">
                          <a:effectLst/>
                        </a:rPr>
                        <a:t>Feladat</a:t>
                      </a:r>
                      <a:endParaRPr lang="hu-HU"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kern="1200">
                          <a:solidFill>
                            <a:schemeClr val="lt1"/>
                          </a:solidFill>
                          <a:effectLst/>
                          <a:latin typeface="+mn-lt"/>
                          <a:ea typeface="+mn-ea"/>
                          <a:cs typeface="+mn-cs"/>
                        </a:rPr>
                        <a:t>Találat</a:t>
                      </a:r>
                      <a:endParaRPr lang="hu-HU" sz="1800" b="1" u="none" strike="noStrike" kern="120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260363633"/>
                  </a:ext>
                </a:extLst>
              </a:tr>
              <a:tr h="397312">
                <a:tc>
                  <a:txBody>
                    <a:bodyPr/>
                    <a:lstStyle/>
                    <a:p>
                      <a:pPr algn="l" fontAlgn="b"/>
                      <a:r>
                        <a:rPr lang="hu-HU" sz="1800" u="none" strike="noStrike">
                          <a:effectLst/>
                        </a:rPr>
                        <a:t>GPT-4 embedding</a:t>
                      </a:r>
                      <a:r>
                        <a:rPr lang="en-US" sz="1800" u="none" strike="noStrike">
                          <a:effectLst/>
                        </a:rPr>
                        <a:t> alapon (Ptk. + Pp.)</a:t>
                      </a:r>
                      <a:r>
                        <a:rPr lang="hu-HU" sz="1800" u="none" strike="noStrike">
                          <a:effectLst/>
                        </a:rPr>
                        <a:t> [open book]</a:t>
                      </a:r>
                      <a:endParaRPr lang="hu-H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800" u="none" strike="noStrike">
                          <a:effectLst/>
                        </a:rPr>
                        <a:t>75%</a:t>
                      </a:r>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0786119"/>
                  </a:ext>
                </a:extLst>
              </a:tr>
              <a:tr h="397312">
                <a:tc>
                  <a:txBody>
                    <a:bodyPr/>
                    <a:lstStyle/>
                    <a:p>
                      <a:pPr algn="l" fontAlgn="b"/>
                      <a:r>
                        <a:rPr lang="hu-HU" sz="1800" u="none" strike="noStrike">
                          <a:effectLst/>
                        </a:rPr>
                        <a:t>GPT-4 embedding </a:t>
                      </a:r>
                      <a:r>
                        <a:rPr lang="en-US" sz="1800" u="none" strike="noStrike">
                          <a:effectLst/>
                        </a:rPr>
                        <a:t>nélkül </a:t>
                      </a:r>
                      <a:r>
                        <a:rPr lang="hu-HU" sz="1800" u="none" strike="noStrike">
                          <a:effectLst/>
                        </a:rPr>
                        <a:t>(ChatGPT+) [closed book]</a:t>
                      </a:r>
                      <a:endParaRPr lang="hu-H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800" u="none" strike="noStrike">
                          <a:effectLst/>
                        </a:rPr>
                        <a:t>33%</a:t>
                      </a:r>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9118340"/>
                  </a:ext>
                </a:extLst>
              </a:tr>
              <a:tr h="397312">
                <a:tc>
                  <a:txBody>
                    <a:bodyPr/>
                    <a:lstStyle/>
                    <a:p>
                      <a:pPr algn="l" fontAlgn="b"/>
                      <a:r>
                        <a:rPr lang="en-US" sz="1800" u="none" strike="noStrike">
                          <a:effectLst/>
                        </a:rPr>
                        <a:t>GPT-3.5 embedding, similarity search, OpenAI emb.</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800" u="none" strike="noStrike">
                          <a:effectLst/>
                        </a:rPr>
                        <a:t>33%</a:t>
                      </a:r>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6958161"/>
                  </a:ext>
                </a:extLst>
              </a:tr>
              <a:tr h="397312">
                <a:tc>
                  <a:txBody>
                    <a:bodyPr/>
                    <a:lstStyle/>
                    <a:p>
                      <a:pPr algn="l" fontAlgn="b"/>
                      <a:r>
                        <a:rPr lang="hu-HU" sz="1800" u="none" strike="noStrike">
                          <a:effectLst/>
                        </a:rPr>
                        <a:t>GPT-3.5 embedding </a:t>
                      </a:r>
                      <a:r>
                        <a:rPr lang="en-US" sz="1800" u="none" strike="noStrike">
                          <a:effectLst/>
                        </a:rPr>
                        <a:t>nélkül </a:t>
                      </a:r>
                      <a:r>
                        <a:rPr lang="hu-HU" sz="1800" u="none" strike="noStrike">
                          <a:effectLst/>
                        </a:rPr>
                        <a:t>(ChatGPT+)</a:t>
                      </a:r>
                      <a:endParaRPr lang="hu-HU"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800" u="none" strike="noStrike">
                          <a:effectLst/>
                        </a:rPr>
                        <a:t>16%</a:t>
                      </a:r>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231659"/>
                  </a:ext>
                </a:extLst>
              </a:tr>
              <a:tr h="397312">
                <a:tc>
                  <a:txBody>
                    <a:bodyPr/>
                    <a:lstStyle/>
                    <a:p>
                      <a:pPr algn="l" fontAlgn="b"/>
                      <a:endParaRPr lang="hu-HU"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4974605"/>
                  </a:ext>
                </a:extLst>
              </a:tr>
              <a:tr h="397312">
                <a:tc>
                  <a:txBody>
                    <a:bodyPr/>
                    <a:lstStyle/>
                    <a:p>
                      <a:pPr algn="l" fontAlgn="b"/>
                      <a:r>
                        <a:rPr lang="fr-FR" sz="1800" u="none" strike="noStrike">
                          <a:effectLst/>
                        </a:rPr>
                        <a:t>GPT-3 (Ptk. + Pp. + Ptk. kommentár + Pp. kommentár)</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u-HU" sz="1800" u="none" strike="noStrike">
                          <a:effectLst/>
                        </a:rPr>
                        <a:t>30%</a:t>
                      </a:r>
                      <a:endParaRPr lang="hu-HU"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702905"/>
                  </a:ext>
                </a:extLst>
              </a:tr>
            </a:tbl>
          </a:graphicData>
        </a:graphic>
      </p:graphicFrame>
      <p:sp>
        <p:nvSpPr>
          <p:cNvPr id="6" name="TextBox 5">
            <a:extLst>
              <a:ext uri="{FF2B5EF4-FFF2-40B4-BE49-F238E27FC236}">
                <a16:creationId xmlns:a16="http://schemas.microsoft.com/office/drawing/2014/main" id="{3B6BE60B-0214-4C84-AE7E-346F1A8F3610}"/>
              </a:ext>
            </a:extLst>
          </p:cNvPr>
          <p:cNvSpPr txBox="1"/>
          <p:nvPr/>
        </p:nvSpPr>
        <p:spPr>
          <a:xfrm>
            <a:off x="761999" y="5167312"/>
            <a:ext cx="9390743" cy="369332"/>
          </a:xfrm>
          <a:prstGeom prst="rect">
            <a:avLst/>
          </a:prstGeom>
          <a:noFill/>
        </p:spPr>
        <p:txBody>
          <a:bodyPr wrap="square">
            <a:spAutoFit/>
          </a:bodyPr>
          <a:lstStyle/>
          <a:p>
            <a:pPr marL="0" indent="0">
              <a:buNone/>
            </a:pPr>
            <a:r>
              <a:rPr lang="hu-HU" dirty="0">
                <a:hlinkClick r:id="rId3"/>
              </a:rPr>
              <a:t>https://github.com/Homoki-Ugyvedi-Iroda/LawyerQAseed_experiment</a:t>
            </a:r>
            <a:endParaRPr lang="hu-HU" dirty="0"/>
          </a:p>
        </p:txBody>
      </p:sp>
      <p:sp>
        <p:nvSpPr>
          <p:cNvPr id="3" name="Slide Number Placeholder 4">
            <a:extLst>
              <a:ext uri="{FF2B5EF4-FFF2-40B4-BE49-F238E27FC236}">
                <a16:creationId xmlns:a16="http://schemas.microsoft.com/office/drawing/2014/main" id="{DF2FE969-520A-54F3-3E8D-4F8D68FC54E0}"/>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34</a:t>
            </a:fld>
            <a:endParaRPr lang="hu-HU" sz="1000" dirty="0">
              <a:solidFill>
                <a:schemeClr val="tx1"/>
              </a:solidFill>
              <a:latin typeface="Arial"/>
            </a:endParaRPr>
          </a:p>
        </p:txBody>
      </p:sp>
    </p:spTree>
    <p:extLst>
      <p:ext uri="{BB962C8B-B14F-4D97-AF65-F5344CB8AC3E}">
        <p14:creationId xmlns:p14="http://schemas.microsoft.com/office/powerpoint/2010/main" val="860722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DA4672-6166-432A-8A0D-6C06E5B1E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887" y="191277"/>
            <a:ext cx="7000702" cy="6475445"/>
          </a:xfrm>
          <a:prstGeom prst="rect">
            <a:avLst/>
          </a:prstGeom>
        </p:spPr>
      </p:pic>
      <p:sp>
        <p:nvSpPr>
          <p:cNvPr id="2" name="Title 1">
            <a:extLst>
              <a:ext uri="{FF2B5EF4-FFF2-40B4-BE49-F238E27FC236}">
                <a16:creationId xmlns:a16="http://schemas.microsoft.com/office/drawing/2014/main" id="{18A6DBAA-7F37-4245-BEAF-712F8BB83083}"/>
              </a:ext>
            </a:extLst>
          </p:cNvPr>
          <p:cNvSpPr>
            <a:spLocks noGrp="1"/>
          </p:cNvSpPr>
          <p:nvPr>
            <p:ph type="title"/>
          </p:nvPr>
        </p:nvSpPr>
        <p:spPr>
          <a:xfrm>
            <a:off x="222378" y="191277"/>
            <a:ext cx="4396275" cy="1968758"/>
          </a:xfrm>
        </p:spPr>
        <p:txBody>
          <a:bodyPr vert="horz" lIns="91440" tIns="45720" rIns="91440" bIns="45720" rtlCol="0" anchor="b">
            <a:normAutofit fontScale="90000"/>
          </a:bodyPr>
          <a:lstStyle/>
          <a:p>
            <a:pPr>
              <a:lnSpc>
                <a:spcPct val="100000"/>
              </a:lnSpc>
            </a:pPr>
            <a:r>
              <a:rPr lang="hu-HU" sz="3200">
                <a:latin typeface="Arial" panose="020B0604020202020204" pitchFamily="34" charset="0"/>
                <a:cs typeface="Arial" panose="020B0604020202020204" pitchFamily="34" charset="0"/>
              </a:rPr>
              <a:t>Kísérlet: a GPT-4 nyitott könyv kérdés-felelet eredményei Ptk. </a:t>
            </a:r>
            <a:r>
              <a:rPr lang="hu-HU" sz="3200" dirty="0">
                <a:latin typeface="Arial" panose="020B0604020202020204" pitchFamily="34" charset="0"/>
                <a:cs typeface="Arial" panose="020B0604020202020204" pitchFamily="34" charset="0"/>
              </a:rPr>
              <a:t>és Pp.-</a:t>
            </a:r>
            <a:r>
              <a:rPr lang="hu-HU" sz="3200" dirty="0" err="1">
                <a:latin typeface="Arial" panose="020B0604020202020204" pitchFamily="34" charset="0"/>
                <a:cs typeface="Arial" panose="020B0604020202020204" pitchFamily="34" charset="0"/>
              </a:rPr>
              <a:t>ből</a:t>
            </a:r>
            <a:endParaRPr lang="hu-HU" sz="3200"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BD49A667-1B93-05F6-658C-C6B507B17F16}"/>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35</a:t>
            </a:fld>
            <a:endParaRPr lang="hu-HU" sz="1000" dirty="0">
              <a:solidFill>
                <a:schemeClr val="tx1"/>
              </a:solidFill>
              <a:latin typeface="Arial"/>
            </a:endParaRPr>
          </a:p>
        </p:txBody>
      </p:sp>
    </p:spTree>
    <p:extLst>
      <p:ext uri="{BB962C8B-B14F-4D97-AF65-F5344CB8AC3E}">
        <p14:creationId xmlns:p14="http://schemas.microsoft.com/office/powerpoint/2010/main" val="136297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2CE156-076C-4B57-A5D9-6CA23BA0D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0786" y="400290"/>
            <a:ext cx="6701541" cy="6573323"/>
          </a:xfrm>
          <a:prstGeom prst="rect">
            <a:avLst/>
          </a:prstGeom>
        </p:spPr>
      </p:pic>
      <p:sp>
        <p:nvSpPr>
          <p:cNvPr id="2" name="Title 1">
            <a:extLst>
              <a:ext uri="{FF2B5EF4-FFF2-40B4-BE49-F238E27FC236}">
                <a16:creationId xmlns:a16="http://schemas.microsoft.com/office/drawing/2014/main" id="{BED9676C-7545-4D28-9141-1D0D062238A0}"/>
              </a:ext>
            </a:extLst>
          </p:cNvPr>
          <p:cNvSpPr>
            <a:spLocks noGrp="1"/>
          </p:cNvSpPr>
          <p:nvPr>
            <p:ph type="title"/>
          </p:nvPr>
        </p:nvSpPr>
        <p:spPr>
          <a:xfrm>
            <a:off x="119673" y="400290"/>
            <a:ext cx="5639996" cy="1325563"/>
          </a:xfrm>
        </p:spPr>
        <p:txBody>
          <a:bodyPr vert="horz" lIns="91440" tIns="45720" rIns="91440" bIns="45720" rtlCol="0" anchor="b">
            <a:noAutofit/>
          </a:bodyPr>
          <a:lstStyle/>
          <a:p>
            <a:pPr>
              <a:lnSpc>
                <a:spcPct val="100000"/>
              </a:lnSpc>
            </a:pPr>
            <a:r>
              <a:rPr lang="en-US" sz="3200" dirty="0" err="1">
                <a:latin typeface="Arial" panose="020B0604020202020204" pitchFamily="34" charset="0"/>
                <a:cs typeface="Arial" panose="020B0604020202020204" pitchFamily="34" charset="0"/>
              </a:rPr>
              <a:t>Kísérlet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folytatás</a:t>
            </a:r>
            <a:r>
              <a:rPr lang="en-US" sz="3200" dirty="0">
                <a:latin typeface="Arial" panose="020B0604020202020204" pitchFamily="34" charset="0"/>
                <a:cs typeface="Arial" panose="020B0604020202020204" pitchFamily="34" charset="0"/>
              </a:rPr>
              <a:t>: a GPT-4 </a:t>
            </a:r>
            <a:r>
              <a:rPr lang="en-US" sz="3200" dirty="0" err="1">
                <a:latin typeface="Arial" panose="020B0604020202020204" pitchFamily="34" charset="0"/>
                <a:cs typeface="Arial" panose="020B0604020202020204" pitchFamily="34" charset="0"/>
              </a:rPr>
              <a:t>nyitott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könyv</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kérdés-felelet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eredményei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Ptk</a:t>
            </a:r>
            <a:r>
              <a:rPr lang="en-US" sz="3200" dirty="0">
                <a:latin typeface="Arial" panose="020B0604020202020204" pitchFamily="34" charset="0"/>
                <a:cs typeface="Arial" panose="020B0604020202020204" pitchFamily="34" charset="0"/>
              </a:rPr>
              <a:t>. és Pp.-</a:t>
            </a:r>
            <a:r>
              <a:rPr lang="en-US" sz="3200" dirty="0" err="1">
                <a:latin typeface="Arial" panose="020B0604020202020204" pitchFamily="34" charset="0"/>
                <a:cs typeface="Arial" panose="020B0604020202020204" pitchFamily="34" charset="0"/>
              </a:rPr>
              <a:t>ből</a:t>
            </a:r>
            <a:endParaRPr lang="hu-HU" sz="3200"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0442F72F-EB17-1270-4025-576E1DCFCD4B}"/>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36</a:t>
            </a:fld>
            <a:endParaRPr lang="hu-HU" sz="1000" dirty="0">
              <a:solidFill>
                <a:schemeClr val="tx1"/>
              </a:solidFill>
              <a:latin typeface="Arial"/>
            </a:endParaRPr>
          </a:p>
        </p:txBody>
      </p:sp>
    </p:spTree>
    <p:extLst>
      <p:ext uri="{BB962C8B-B14F-4D97-AF65-F5344CB8AC3E}">
        <p14:creationId xmlns:p14="http://schemas.microsoft.com/office/powerpoint/2010/main" val="195288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A546FC-4558-0C78-6C31-1414937B8AA6}"/>
              </a:ext>
            </a:extLst>
          </p:cNvPr>
          <p:cNvPicPr>
            <a:picLocks noChangeAspect="1"/>
          </p:cNvPicPr>
          <p:nvPr/>
        </p:nvPicPr>
        <p:blipFill rotWithShape="1">
          <a:blip r:embed="rId3" cstate="email">
            <a:alphaModFix amt="76000"/>
            <a:extLst>
              <a:ext uri="{28A0092B-C50C-407E-A947-70E740481C1C}">
                <a14:useLocalDpi xmlns:a14="http://schemas.microsoft.com/office/drawing/2010/main"/>
              </a:ext>
            </a:extLst>
          </a:blip>
          <a:srcRect/>
          <a:stretch/>
        </p:blipFill>
        <p:spPr>
          <a:xfrm>
            <a:off x="2519309" y="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F20451A-2B26-4CAE-8AA8-7C588DF11217}"/>
              </a:ext>
            </a:extLst>
          </p:cNvPr>
          <p:cNvSpPr>
            <a:spLocks noGrp="1"/>
          </p:cNvSpPr>
          <p:nvPr>
            <p:ph type="title"/>
          </p:nvPr>
        </p:nvSpPr>
        <p:spPr>
          <a:xfrm>
            <a:off x="535664" y="1374068"/>
            <a:ext cx="5917687" cy="3692028"/>
          </a:xfrm>
          <a:noFill/>
        </p:spPr>
        <p:txBody>
          <a:bodyPr vert="horz" lIns="91440" tIns="45720" rIns="91440" bIns="45720" rtlCol="0" anchor="b">
            <a:normAutofit/>
          </a:bodyPr>
          <a:lstStyle/>
          <a:p>
            <a:r>
              <a:rPr lang="hu-HU" sz="4000">
                <a:latin typeface="Arial" panose="020B0604020202020204" pitchFamily="34" charset="0"/>
                <a:cs typeface="Arial" panose="020B0604020202020204" pitchFamily="34" charset="0"/>
              </a:rPr>
              <a:t>általában a nagy nyelvi modellekről (LLM)</a:t>
            </a:r>
          </a:p>
        </p:txBody>
      </p:sp>
      <p:sp>
        <p:nvSpPr>
          <p:cNvPr id="2" name="Slide Number Placeholder 4">
            <a:extLst>
              <a:ext uri="{FF2B5EF4-FFF2-40B4-BE49-F238E27FC236}">
                <a16:creationId xmlns:a16="http://schemas.microsoft.com/office/drawing/2014/main" id="{A692CA68-E941-BA47-A8DD-8208387D88DD}"/>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37</a:t>
            </a:fld>
            <a:endParaRPr lang="hu-HU" sz="1000" dirty="0">
              <a:solidFill>
                <a:schemeClr val="tx1"/>
              </a:solidFill>
              <a:latin typeface="Arial"/>
            </a:endParaRPr>
          </a:p>
        </p:txBody>
      </p:sp>
    </p:spTree>
    <p:extLst>
      <p:ext uri="{BB962C8B-B14F-4D97-AF65-F5344CB8AC3E}">
        <p14:creationId xmlns:p14="http://schemas.microsoft.com/office/powerpoint/2010/main" val="283835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DB9E6A11-BEB7-43A6-876E-AFFE2BE0D333}"/>
              </a:ext>
            </a:extLst>
          </p:cNvPr>
          <p:cNvSpPr/>
          <p:nvPr/>
        </p:nvSpPr>
        <p:spPr>
          <a:xfrm>
            <a:off x="9839960" y="3429000"/>
            <a:ext cx="484632" cy="793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extBox 14">
            <a:extLst>
              <a:ext uri="{FF2B5EF4-FFF2-40B4-BE49-F238E27FC236}">
                <a16:creationId xmlns:a16="http://schemas.microsoft.com/office/drawing/2014/main" id="{3066D777-C7E9-46E0-B1DD-D14DEF4F7A13}"/>
              </a:ext>
            </a:extLst>
          </p:cNvPr>
          <p:cNvSpPr txBox="1"/>
          <p:nvPr/>
        </p:nvSpPr>
        <p:spPr>
          <a:xfrm>
            <a:off x="3029868" y="3576472"/>
            <a:ext cx="1167990" cy="646331"/>
          </a:xfrm>
          <a:prstGeom prst="rect">
            <a:avLst/>
          </a:prstGeom>
          <a:solidFill>
            <a:schemeClr val="bg1">
              <a:lumMod val="95000"/>
              <a:alpha val="74000"/>
            </a:schemeClr>
          </a:solidFill>
        </p:spPr>
        <p:txBody>
          <a:bodyPr wrap="square" rtlCol="0">
            <a:spAutoFit/>
          </a:bodyPr>
          <a:lstStyle/>
          <a:p>
            <a:r>
              <a:rPr lang="en-US" sz="1200"/>
              <a:t>stop(EOS)/</a:t>
            </a:r>
            <a:br>
              <a:rPr lang="en-US" sz="1200"/>
            </a:br>
            <a:r>
              <a:rPr lang="en-US" sz="1200"/>
              <a:t>max. válaszhosszig</a:t>
            </a:r>
            <a:endParaRPr lang="hu-HU" sz="1200"/>
          </a:p>
        </p:txBody>
      </p:sp>
      <p:sp>
        <p:nvSpPr>
          <p:cNvPr id="5" name="Title 4">
            <a:extLst>
              <a:ext uri="{FF2B5EF4-FFF2-40B4-BE49-F238E27FC236}">
                <a16:creationId xmlns:a16="http://schemas.microsoft.com/office/drawing/2014/main" id="{A0EB6BF2-2F1B-46CC-BD9B-CAED066DC513}"/>
              </a:ext>
            </a:extLst>
          </p:cNvPr>
          <p:cNvSpPr>
            <a:spLocks noGrp="1"/>
          </p:cNvSpPr>
          <p:nvPr>
            <p:ph type="title"/>
          </p:nvPr>
        </p:nvSpPr>
        <p:spPr>
          <a:xfrm>
            <a:off x="419628" y="141345"/>
            <a:ext cx="10383520" cy="789563"/>
          </a:xfrm>
        </p:spPr>
        <p:txBody>
          <a:bodyPr>
            <a:normAutofit/>
          </a:bodyPr>
          <a:lstStyle/>
          <a:p>
            <a:r>
              <a:rPr lang="hu-HU" sz="3200" dirty="0">
                <a:latin typeface="Arial" panose="020B0604020202020204" pitchFamily="34" charset="0"/>
                <a:cs typeface="Arial" panose="020B0604020202020204" pitchFamily="34" charset="0"/>
              </a:rPr>
              <a:t>LLM</a:t>
            </a:r>
            <a:r>
              <a:rPr lang="hu-HU"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nyelvi valószínűségi modell</a:t>
            </a:r>
            <a:endParaRPr lang="hu-HU" sz="3200"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21C21BEC-9773-4ADF-B0A8-F3AA891CA4F9}"/>
              </a:ext>
            </a:extLst>
          </p:cNvPr>
          <p:cNvGraphicFramePr/>
          <p:nvPr>
            <p:extLst>
              <p:ext uri="{D42A27DB-BD31-4B8C-83A1-F6EECF244321}">
                <p14:modId xmlns:p14="http://schemas.microsoft.com/office/powerpoint/2010/main" val="2721508611"/>
              </p:ext>
            </p:extLst>
          </p:nvPr>
        </p:nvGraphicFramePr>
        <p:xfrm>
          <a:off x="558800" y="3810990"/>
          <a:ext cx="10881360" cy="276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EFF07529-FA7B-422B-B8B4-9E2156567DA1}"/>
              </a:ext>
            </a:extLst>
          </p:cNvPr>
          <p:cNvSpPr/>
          <p:nvPr/>
        </p:nvSpPr>
        <p:spPr>
          <a:xfrm>
            <a:off x="8676640" y="4719601"/>
            <a:ext cx="2326640" cy="354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a:solidFill>
                  <a:schemeClr val="bg1"/>
                </a:solidFill>
                <a:latin typeface="Calibri" panose="020F0502020204030204" pitchFamily="34" charset="0"/>
                <a:cs typeface="Calibri" panose="020F0502020204030204" pitchFamily="34" charset="0"/>
              </a:rPr>
              <a:t>masked self-attention</a:t>
            </a:r>
          </a:p>
        </p:txBody>
      </p:sp>
      <p:sp>
        <p:nvSpPr>
          <p:cNvPr id="11" name="TextBox 10">
            <a:extLst>
              <a:ext uri="{FF2B5EF4-FFF2-40B4-BE49-F238E27FC236}">
                <a16:creationId xmlns:a16="http://schemas.microsoft.com/office/drawing/2014/main" id="{EE9AD2E8-848C-4A28-B160-5B676A6E1090}"/>
              </a:ext>
            </a:extLst>
          </p:cNvPr>
          <p:cNvSpPr txBox="1"/>
          <p:nvPr/>
        </p:nvSpPr>
        <p:spPr>
          <a:xfrm>
            <a:off x="8658860" y="5388998"/>
            <a:ext cx="2326640" cy="276999"/>
          </a:xfrm>
          <a:prstGeom prst="rect">
            <a:avLst/>
          </a:prstGeom>
          <a:solidFill>
            <a:schemeClr val="accent1">
              <a:lumMod val="40000"/>
              <a:lumOff val="60000"/>
            </a:schemeClr>
          </a:solidFill>
        </p:spPr>
        <p:txBody>
          <a:bodyPr wrap="square" rtlCol="0">
            <a:spAutoFit/>
          </a:bodyPr>
          <a:lstStyle/>
          <a:p>
            <a:pPr algn="ctr"/>
            <a:r>
              <a:rPr lang="hu-HU" sz="1200">
                <a:solidFill>
                  <a:schemeClr val="bg1"/>
                </a:solidFill>
                <a:latin typeface="Calibri" panose="020F0502020204030204" pitchFamily="34" charset="0"/>
                <a:cs typeface="Calibri" panose="020F0502020204030204" pitchFamily="34" charset="0"/>
              </a:rPr>
              <a:t>feed-forward NN</a:t>
            </a:r>
          </a:p>
        </p:txBody>
      </p:sp>
      <p:sp>
        <p:nvSpPr>
          <p:cNvPr id="14" name="Arrow: Down 13">
            <a:extLst>
              <a:ext uri="{FF2B5EF4-FFF2-40B4-BE49-F238E27FC236}">
                <a16:creationId xmlns:a16="http://schemas.microsoft.com/office/drawing/2014/main" id="{72C5BE9C-CD3D-4120-B885-A8DC89FBEC48}"/>
              </a:ext>
            </a:extLst>
          </p:cNvPr>
          <p:cNvSpPr/>
          <p:nvPr/>
        </p:nvSpPr>
        <p:spPr>
          <a:xfrm>
            <a:off x="9637776" y="5054300"/>
            <a:ext cx="202184" cy="354365"/>
          </a:xfrm>
          <a:prstGeom prst="downArrow">
            <a:avLst/>
          </a:prstGeom>
          <a:solidFill>
            <a:srgbClr val="00D1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Flowchart: Predefined Process 25">
            <a:extLst>
              <a:ext uri="{FF2B5EF4-FFF2-40B4-BE49-F238E27FC236}">
                <a16:creationId xmlns:a16="http://schemas.microsoft.com/office/drawing/2014/main" id="{C9E25A5D-3FE8-48CD-B0E8-F32CD0FB2696}"/>
              </a:ext>
            </a:extLst>
          </p:cNvPr>
          <p:cNvSpPr/>
          <p:nvPr/>
        </p:nvSpPr>
        <p:spPr>
          <a:xfrm>
            <a:off x="7938516" y="4244786"/>
            <a:ext cx="1601724" cy="354366"/>
          </a:xfrm>
          <a:prstGeom prst="flowChartPredefined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transformer block</a:t>
            </a:r>
            <a:endParaRPr lang="hu-HU" sz="1000"/>
          </a:p>
        </p:txBody>
      </p:sp>
      <p:sp>
        <p:nvSpPr>
          <p:cNvPr id="2" name="TextBox 1">
            <a:extLst>
              <a:ext uri="{FF2B5EF4-FFF2-40B4-BE49-F238E27FC236}">
                <a16:creationId xmlns:a16="http://schemas.microsoft.com/office/drawing/2014/main" id="{AF919D55-8EC8-4FE0-A416-37D7F96E1048}"/>
              </a:ext>
            </a:extLst>
          </p:cNvPr>
          <p:cNvSpPr txBox="1"/>
          <p:nvPr/>
        </p:nvSpPr>
        <p:spPr>
          <a:xfrm>
            <a:off x="7842399" y="3691592"/>
            <a:ext cx="3603244" cy="461665"/>
          </a:xfrm>
          <a:prstGeom prst="rect">
            <a:avLst/>
          </a:prstGeom>
          <a:solidFill>
            <a:schemeClr val="bg1">
              <a:lumMod val="95000"/>
              <a:alpha val="74000"/>
            </a:schemeClr>
          </a:solidFill>
        </p:spPr>
        <p:txBody>
          <a:bodyPr wrap="square" rtlCol="0">
            <a:spAutoFit/>
          </a:bodyPr>
          <a:lstStyle/>
          <a:p>
            <a:r>
              <a:rPr lang="en-US" sz="1200"/>
              <a:t>transformer decoder → </a:t>
            </a:r>
            <a:r>
              <a:rPr lang="en-US" sz="1200" b="1"/>
              <a:t>context</a:t>
            </a:r>
            <a:r>
              <a:rPr lang="en-US" sz="1200"/>
              <a:t>. embedding</a:t>
            </a:r>
            <a:br>
              <a:rPr lang="en-US" sz="1200"/>
            </a:br>
            <a:r>
              <a:rPr lang="en-US" sz="1200"/>
              <a:t>(96 x transformer block)</a:t>
            </a:r>
            <a:endParaRPr lang="hu-HU" sz="1200"/>
          </a:p>
        </p:txBody>
      </p:sp>
      <p:sp>
        <p:nvSpPr>
          <p:cNvPr id="3" name="Arrow: Curved Down 2">
            <a:extLst>
              <a:ext uri="{FF2B5EF4-FFF2-40B4-BE49-F238E27FC236}">
                <a16:creationId xmlns:a16="http://schemas.microsoft.com/office/drawing/2014/main" id="{839DCF98-A8D3-4D96-888A-1F3A50CEDC01}"/>
              </a:ext>
            </a:extLst>
          </p:cNvPr>
          <p:cNvSpPr/>
          <p:nvPr/>
        </p:nvSpPr>
        <p:spPr>
          <a:xfrm>
            <a:off x="2733034" y="3196374"/>
            <a:ext cx="1860036" cy="9850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TextBox 12">
            <a:extLst>
              <a:ext uri="{FF2B5EF4-FFF2-40B4-BE49-F238E27FC236}">
                <a16:creationId xmlns:a16="http://schemas.microsoft.com/office/drawing/2014/main" id="{C8355F29-012C-4A44-AD75-3AD0A8F1BBE6}"/>
              </a:ext>
            </a:extLst>
          </p:cNvPr>
          <p:cNvSpPr txBox="1"/>
          <p:nvPr/>
        </p:nvSpPr>
        <p:spPr>
          <a:xfrm>
            <a:off x="4593070" y="3719718"/>
            <a:ext cx="2471068" cy="461665"/>
          </a:xfrm>
          <a:prstGeom prst="rect">
            <a:avLst/>
          </a:prstGeom>
          <a:solidFill>
            <a:schemeClr val="bg1">
              <a:lumMod val="95000"/>
              <a:alpha val="74000"/>
            </a:schemeClr>
          </a:solidFill>
        </p:spPr>
        <p:txBody>
          <a:bodyPr wrap="square" rtlCol="0">
            <a:spAutoFit/>
          </a:bodyPr>
          <a:lstStyle/>
          <a:p>
            <a:r>
              <a:rPr lang="en-US" sz="1200"/>
              <a:t>választokenek generálása</a:t>
            </a:r>
            <a:br>
              <a:rPr lang="en-US" sz="1200"/>
            </a:br>
            <a:r>
              <a:rPr lang="en-US" sz="1200"/>
              <a:t>context. token + előző választoken</a:t>
            </a:r>
            <a:endParaRPr lang="hu-HU" sz="1200"/>
          </a:p>
        </p:txBody>
      </p:sp>
      <p:graphicFrame>
        <p:nvGraphicFramePr>
          <p:cNvPr id="4" name="Table 5">
            <a:extLst>
              <a:ext uri="{FF2B5EF4-FFF2-40B4-BE49-F238E27FC236}">
                <a16:creationId xmlns:a16="http://schemas.microsoft.com/office/drawing/2014/main" id="{17A829B0-669D-4293-85E1-6BE2521F2136}"/>
              </a:ext>
            </a:extLst>
          </p:cNvPr>
          <p:cNvGraphicFramePr>
            <a:graphicFrameLocks noGrp="1"/>
          </p:cNvGraphicFramePr>
          <p:nvPr>
            <p:extLst>
              <p:ext uri="{D42A27DB-BD31-4B8C-83A1-F6EECF244321}">
                <p14:modId xmlns:p14="http://schemas.microsoft.com/office/powerpoint/2010/main" val="3821350178"/>
              </p:ext>
            </p:extLst>
          </p:nvPr>
        </p:nvGraphicFramePr>
        <p:xfrm>
          <a:off x="811650" y="4389999"/>
          <a:ext cx="2051224" cy="1660584"/>
        </p:xfrm>
        <a:graphic>
          <a:graphicData uri="http://schemas.openxmlformats.org/drawingml/2006/table">
            <a:tbl>
              <a:tblPr firstRow="1" bandRow="1">
                <a:tableStyleId>{5C22544A-7EE6-4342-B048-85BDC9FD1C3A}</a:tableStyleId>
              </a:tblPr>
              <a:tblGrid>
                <a:gridCol w="1025612">
                  <a:extLst>
                    <a:ext uri="{9D8B030D-6E8A-4147-A177-3AD203B41FA5}">
                      <a16:colId xmlns:a16="http://schemas.microsoft.com/office/drawing/2014/main" val="3404428828"/>
                    </a:ext>
                  </a:extLst>
                </a:gridCol>
                <a:gridCol w="1025612">
                  <a:extLst>
                    <a:ext uri="{9D8B030D-6E8A-4147-A177-3AD203B41FA5}">
                      <a16:colId xmlns:a16="http://schemas.microsoft.com/office/drawing/2014/main" val="344868609"/>
                    </a:ext>
                  </a:extLst>
                </a:gridCol>
              </a:tblGrid>
              <a:tr h="401128">
                <a:tc>
                  <a:txBody>
                    <a:bodyPr/>
                    <a:lstStyle/>
                    <a:p>
                      <a:pPr algn="ctr"/>
                      <a:r>
                        <a:rPr lang="en-US" sz="1200"/>
                        <a:t>következő token</a:t>
                      </a:r>
                      <a:endParaRPr lang="hu-HU" sz="1200"/>
                    </a:p>
                  </a:txBody>
                  <a:tcPr/>
                </a:tc>
                <a:tc>
                  <a:txBody>
                    <a:bodyPr/>
                    <a:lstStyle/>
                    <a:p>
                      <a:pPr algn="ctr"/>
                      <a:r>
                        <a:rPr lang="en-US" sz="1200"/>
                        <a:t>Valószínűség</a:t>
                      </a:r>
                      <a:endParaRPr lang="hu-HU" sz="1200"/>
                    </a:p>
                  </a:txBody>
                  <a:tcPr/>
                </a:tc>
                <a:extLst>
                  <a:ext uri="{0D108BD9-81ED-4DB2-BD59-A6C34878D82A}">
                    <a16:rowId xmlns:a16="http://schemas.microsoft.com/office/drawing/2014/main" val="3579607491"/>
                  </a:ext>
                </a:extLst>
              </a:tr>
              <a:tr h="401128">
                <a:tc>
                  <a:txBody>
                    <a:bodyPr/>
                    <a:lstStyle/>
                    <a:p>
                      <a:pPr algn="ctr"/>
                      <a:r>
                        <a:rPr lang="en-US" sz="1200"/>
                        <a:t>_included</a:t>
                      </a:r>
                      <a:endParaRPr lang="hu-HU" sz="1200"/>
                    </a:p>
                  </a:txBody>
                  <a:tcPr/>
                </a:tc>
                <a:tc>
                  <a:txBody>
                    <a:bodyPr/>
                    <a:lstStyle/>
                    <a:p>
                      <a:pPr algn="ctr"/>
                      <a:r>
                        <a:rPr lang="en-US" sz="1200"/>
                        <a:t>96%</a:t>
                      </a:r>
                      <a:endParaRPr lang="hu-HU" sz="1200"/>
                    </a:p>
                  </a:txBody>
                  <a:tcPr/>
                </a:tc>
                <a:extLst>
                  <a:ext uri="{0D108BD9-81ED-4DB2-BD59-A6C34878D82A}">
                    <a16:rowId xmlns:a16="http://schemas.microsoft.com/office/drawing/2014/main" val="3550994640"/>
                  </a:ext>
                </a:extLst>
              </a:tr>
              <a:tr h="401128">
                <a:tc>
                  <a:txBody>
                    <a:bodyPr/>
                    <a:lstStyle/>
                    <a:p>
                      <a:pPr algn="ctr"/>
                      <a:r>
                        <a:rPr lang="en-US" sz="1200"/>
                        <a:t>_necessarily</a:t>
                      </a:r>
                      <a:endParaRPr lang="hu-HU" sz="1200"/>
                    </a:p>
                  </a:txBody>
                  <a:tcPr/>
                </a:tc>
                <a:tc>
                  <a:txBody>
                    <a:bodyPr/>
                    <a:lstStyle/>
                    <a:p>
                      <a:pPr algn="ctr"/>
                      <a:r>
                        <a:rPr lang="en-US" sz="1200"/>
                        <a:t>1.7%</a:t>
                      </a:r>
                      <a:endParaRPr lang="hu-HU" sz="1200"/>
                    </a:p>
                  </a:txBody>
                  <a:tcPr/>
                </a:tc>
                <a:extLst>
                  <a:ext uri="{0D108BD9-81ED-4DB2-BD59-A6C34878D82A}">
                    <a16:rowId xmlns:a16="http://schemas.microsoft.com/office/drawing/2014/main" val="2553116749"/>
                  </a:ext>
                </a:extLst>
              </a:tr>
              <a:tr h="401128">
                <a:tc>
                  <a:txBody>
                    <a:bodyPr/>
                    <a:lstStyle/>
                    <a:p>
                      <a:pPr algn="ctr"/>
                      <a:r>
                        <a:rPr lang="en-US" sz="1200"/>
                        <a:t>_asking</a:t>
                      </a:r>
                      <a:endParaRPr lang="hu-HU" sz="1200"/>
                    </a:p>
                  </a:txBody>
                  <a:tcPr/>
                </a:tc>
                <a:tc>
                  <a:txBody>
                    <a:bodyPr/>
                    <a:lstStyle/>
                    <a:p>
                      <a:pPr algn="ctr"/>
                      <a:r>
                        <a:rPr lang="en-US" sz="1200"/>
                        <a:t>1.3%</a:t>
                      </a:r>
                      <a:endParaRPr lang="hu-HU" sz="1200"/>
                    </a:p>
                  </a:txBody>
                  <a:tcPr/>
                </a:tc>
                <a:extLst>
                  <a:ext uri="{0D108BD9-81ED-4DB2-BD59-A6C34878D82A}">
                    <a16:rowId xmlns:a16="http://schemas.microsoft.com/office/drawing/2014/main" val="1385050764"/>
                  </a:ext>
                </a:extLst>
              </a:tr>
            </a:tbl>
          </a:graphicData>
        </a:graphic>
      </p:graphicFrame>
      <p:sp>
        <p:nvSpPr>
          <p:cNvPr id="12" name="Rectangle 11">
            <a:extLst>
              <a:ext uri="{FF2B5EF4-FFF2-40B4-BE49-F238E27FC236}">
                <a16:creationId xmlns:a16="http://schemas.microsoft.com/office/drawing/2014/main" id="{CA10BD20-B85A-4FD9-A196-EDCC52CA29DB}"/>
              </a:ext>
            </a:extLst>
          </p:cNvPr>
          <p:cNvSpPr/>
          <p:nvPr/>
        </p:nvSpPr>
        <p:spPr>
          <a:xfrm>
            <a:off x="811650" y="4793673"/>
            <a:ext cx="2051224" cy="354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7" name="Diagram 6">
            <a:extLst>
              <a:ext uri="{FF2B5EF4-FFF2-40B4-BE49-F238E27FC236}">
                <a16:creationId xmlns:a16="http://schemas.microsoft.com/office/drawing/2014/main" id="{50FB7FBC-FCBB-4038-965F-B1FA5D000B50}"/>
              </a:ext>
            </a:extLst>
          </p:cNvPr>
          <p:cNvGraphicFramePr/>
          <p:nvPr>
            <p:extLst>
              <p:ext uri="{D42A27DB-BD31-4B8C-83A1-F6EECF244321}">
                <p14:modId xmlns:p14="http://schemas.microsoft.com/office/powerpoint/2010/main" val="4123568352"/>
              </p:ext>
            </p:extLst>
          </p:nvPr>
        </p:nvGraphicFramePr>
        <p:xfrm>
          <a:off x="558800" y="967052"/>
          <a:ext cx="10881360" cy="27625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lide Number Placeholder 4">
            <a:extLst>
              <a:ext uri="{FF2B5EF4-FFF2-40B4-BE49-F238E27FC236}">
                <a16:creationId xmlns:a16="http://schemas.microsoft.com/office/drawing/2014/main" id="{48BA4400-5663-9B62-A214-19B4A3826C53}"/>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38</a:t>
            </a:fld>
            <a:endParaRPr lang="hu-HU" sz="1000" dirty="0">
              <a:solidFill>
                <a:schemeClr val="tx1"/>
              </a:solidFill>
              <a:latin typeface="Arial"/>
            </a:endParaRPr>
          </a:p>
        </p:txBody>
      </p:sp>
    </p:spTree>
    <p:extLst>
      <p:ext uri="{BB962C8B-B14F-4D97-AF65-F5344CB8AC3E}">
        <p14:creationId xmlns:p14="http://schemas.microsoft.com/office/powerpoint/2010/main" val="1581050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generated alternative text:&#10;Evoluticmry &#10;Tree &#10;2023 &#10;SKitch &#10;2021 &#10;DeBERTa &#10;BART, I &#10;ERNIE &#10;2019 &#10;UL_wiT &#10;2018 &#10;Glove &#10;W&quot; rd2Vec &#10;OPT., &#10;urass c- &#10;uraSSmc- &#10;Galac±ico &#10;j CIO*d &#10;GPT-2 &#10;GPT-NeoX • &#10;o &#10;GPI-I • ">
            <a:hlinkClick r:id="rId3"/>
            <a:extLst>
              <a:ext uri="{FF2B5EF4-FFF2-40B4-BE49-F238E27FC236}">
                <a16:creationId xmlns:a16="http://schemas.microsoft.com/office/drawing/2014/main" id="{A2D9E695-8C94-4C2A-9274-AD1967010A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4703" y="175055"/>
            <a:ext cx="8546980" cy="65078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
            <a:extLst>
              <a:ext uri="{FF2B5EF4-FFF2-40B4-BE49-F238E27FC236}">
                <a16:creationId xmlns:a16="http://schemas.microsoft.com/office/drawing/2014/main" id="{F6E12387-059C-5D80-81D8-D17C1A02C42F}"/>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39</a:t>
            </a:fld>
            <a:endParaRPr lang="hu-HU" sz="1000" dirty="0">
              <a:solidFill>
                <a:schemeClr val="tx1"/>
              </a:solidFill>
              <a:latin typeface="Arial"/>
            </a:endParaRPr>
          </a:p>
        </p:txBody>
      </p:sp>
    </p:spTree>
    <p:extLst>
      <p:ext uri="{BB962C8B-B14F-4D97-AF65-F5344CB8AC3E}">
        <p14:creationId xmlns:p14="http://schemas.microsoft.com/office/powerpoint/2010/main" val="228890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67F859-4FE0-4BA6-A8E6-879F0205D54A}"/>
              </a:ext>
            </a:extLst>
          </p:cNvPr>
          <p:cNvSpPr txBox="1"/>
          <p:nvPr/>
        </p:nvSpPr>
        <p:spPr>
          <a:xfrm>
            <a:off x="1283854" y="3429000"/>
            <a:ext cx="6096000" cy="707886"/>
          </a:xfrm>
          <a:prstGeom prst="rect">
            <a:avLst/>
          </a:prstGeom>
          <a:noFill/>
        </p:spPr>
        <p:txBody>
          <a:bodyPr wrap="square">
            <a:spAutoFit/>
          </a:bodyPr>
          <a:lstStyle/>
          <a:p>
            <a:r>
              <a:rPr lang="en-US" sz="4000">
                <a:latin typeface="Arial" panose="020B0604020202020204" pitchFamily="34" charset="0"/>
                <a:cs typeface="Arial" panose="020B0604020202020204" pitchFamily="34" charset="0"/>
              </a:rPr>
              <a:t>(gépi) tanulás</a:t>
            </a:r>
            <a:endParaRPr lang="hu-HU" sz="4000"/>
          </a:p>
        </p:txBody>
      </p:sp>
    </p:spTree>
    <p:extLst>
      <p:ext uri="{BB962C8B-B14F-4D97-AF65-F5344CB8AC3E}">
        <p14:creationId xmlns:p14="http://schemas.microsoft.com/office/powerpoint/2010/main" val="616811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341A-6285-491F-95E4-9EA51F577C5D}"/>
              </a:ext>
            </a:extLst>
          </p:cNvPr>
          <p:cNvSpPr>
            <a:spLocks noGrp="1"/>
          </p:cNvSpPr>
          <p:nvPr>
            <p:ph type="title"/>
          </p:nvPr>
        </p:nvSpPr>
        <p:spPr>
          <a:xfrm>
            <a:off x="679579" y="551738"/>
            <a:ext cx="10515600" cy="1325563"/>
          </a:xfrm>
        </p:spPr>
        <p:txBody>
          <a:bodyPr/>
          <a:lstStyle/>
          <a:p>
            <a:pPr>
              <a:lnSpc>
                <a:spcPct val="100000"/>
              </a:lnSpc>
            </a:pPr>
            <a:r>
              <a:rPr lang="hu-HU" dirty="0">
                <a:latin typeface="Arial" panose="020B0604020202020204" pitchFamily="34" charset="0"/>
                <a:cs typeface="Arial" panose="020B0604020202020204" pitchFamily="34" charset="0"/>
              </a:rPr>
              <a:t>Mit várhatunk az LLM-</a:t>
            </a:r>
            <a:r>
              <a:rPr lang="hu-HU" dirty="0" err="1">
                <a:latin typeface="Arial" panose="020B0604020202020204" pitchFamily="34" charset="0"/>
                <a:cs typeface="Arial" panose="020B0604020202020204" pitchFamily="34" charset="0"/>
              </a:rPr>
              <a:t>ektől</a:t>
            </a:r>
            <a:r>
              <a:rPr lang="hu-HU" dirty="0">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id="{82BC6CE5-669B-4CE8-B1BD-9C6BA146C5B3}"/>
              </a:ext>
            </a:extLst>
          </p:cNvPr>
          <p:cNvSpPr>
            <a:spLocks noGrp="1"/>
          </p:cNvSpPr>
          <p:nvPr>
            <p:ph idx="1"/>
          </p:nvPr>
        </p:nvSpPr>
        <p:spPr>
          <a:xfrm>
            <a:off x="679579" y="2623400"/>
            <a:ext cx="10515600" cy="1984425"/>
          </a:xfrm>
        </p:spPr>
        <p:txBody>
          <a:bodyPr>
            <a:normAutofit fontScale="92500"/>
          </a:bodyPr>
          <a:lstStyle/>
          <a:p>
            <a:pPr>
              <a:lnSpc>
                <a:spcPct val="100000"/>
              </a:lnSpc>
            </a:pPr>
            <a:r>
              <a:rPr lang="hu-HU" dirty="0">
                <a:latin typeface="Arial" panose="020B0604020202020204" pitchFamily="34" charset="0"/>
                <a:cs typeface="Arial" panose="020B0604020202020204" pitchFamily="34" charset="0"/>
              </a:rPr>
              <a:t>Meglévő szoftverekre új réteg vagy meglévő szoftvereket kicseréli</a:t>
            </a:r>
            <a:endParaRPr lang="hu-HU" i="1" dirty="0">
              <a:latin typeface="Arial" panose="020B0604020202020204" pitchFamily="34" charset="0"/>
              <a:cs typeface="Arial" panose="020B0604020202020204" pitchFamily="34" charset="0"/>
            </a:endParaRPr>
          </a:p>
          <a:p>
            <a:pPr>
              <a:lnSpc>
                <a:spcPct val="100000"/>
              </a:lnSpc>
            </a:pPr>
            <a:r>
              <a:rPr lang="hu-HU" dirty="0">
                <a:latin typeface="Arial" panose="020B0604020202020204" pitchFamily="34" charset="0"/>
                <a:cs typeface="Arial" panose="020B0604020202020204" pitchFamily="34" charset="0"/>
              </a:rPr>
              <a:t>Automatizálni tudunk sok olyat, amit eddig nem tudtunk</a:t>
            </a:r>
          </a:p>
          <a:p>
            <a:pPr>
              <a:lnSpc>
                <a:spcPct val="100000"/>
              </a:lnSpc>
            </a:pPr>
            <a:r>
              <a:rPr lang="hu-HU" dirty="0">
                <a:latin typeface="Arial" panose="020B0604020202020204" pitchFamily="34" charset="0"/>
                <a:cs typeface="Arial" panose="020B0604020202020204" pitchFamily="34" charset="0"/>
              </a:rPr>
              <a:t>Általában javul a számítógépek nyelvhasználati képessége (több és jobb NLP alkalmazás)</a:t>
            </a:r>
            <a:endParaRPr lang="hu-HU" i="1" dirty="0">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70F86684-144D-79E6-1599-1BA7C9FEF31E}"/>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40</a:t>
            </a:fld>
            <a:endParaRPr lang="hu-HU" sz="1000" dirty="0">
              <a:solidFill>
                <a:schemeClr val="tx1"/>
              </a:solidFill>
              <a:latin typeface="Arial"/>
            </a:endParaRPr>
          </a:p>
        </p:txBody>
      </p:sp>
    </p:spTree>
    <p:extLst>
      <p:ext uri="{BB962C8B-B14F-4D97-AF65-F5344CB8AC3E}">
        <p14:creationId xmlns:p14="http://schemas.microsoft.com/office/powerpoint/2010/main" val="1128167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8AAA-C542-4E3F-B31F-38FEF8BE150F}"/>
              </a:ext>
            </a:extLst>
          </p:cNvPr>
          <p:cNvSpPr>
            <a:spLocks noGrp="1"/>
          </p:cNvSpPr>
          <p:nvPr>
            <p:ph type="title"/>
          </p:nvPr>
        </p:nvSpPr>
        <p:spPr>
          <a:xfrm>
            <a:off x="448056" y="369766"/>
            <a:ext cx="11073384" cy="789563"/>
          </a:xfrm>
        </p:spPr>
        <p:txBody>
          <a:bodyPr>
            <a:normAutofit/>
          </a:bodyPr>
          <a:lstStyle/>
          <a:p>
            <a:pPr algn="l">
              <a:lnSpc>
                <a:spcPct val="100000"/>
              </a:lnSpc>
            </a:pPr>
            <a:r>
              <a:rPr lang="en-US">
                <a:latin typeface="Arial" panose="020B0604020202020204" pitchFamily="34" charset="0"/>
                <a:cs typeface="Arial" panose="020B0604020202020204" pitchFamily="34" charset="0"/>
              </a:rPr>
              <a:t>Miért most</a:t>
            </a:r>
            <a:r>
              <a:rPr lang="hu-HU">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01D4F559-062B-4353-A2AE-5B437C711379}"/>
              </a:ext>
            </a:extLst>
          </p:cNvPr>
          <p:cNvSpPr>
            <a:spLocks noGrp="1"/>
          </p:cNvSpPr>
          <p:nvPr>
            <p:ph idx="1"/>
          </p:nvPr>
        </p:nvSpPr>
        <p:spPr>
          <a:xfrm>
            <a:off x="449400" y="1719072"/>
            <a:ext cx="11293200" cy="4112768"/>
          </a:xfrm>
        </p:spPr>
        <p:txBody>
          <a:bodyPr>
            <a:normAutofit fontScale="92500"/>
          </a:bodyPr>
          <a:lstStyle/>
          <a:p>
            <a:pPr marL="0" indent="0">
              <a:lnSpc>
                <a:spcPct val="100000"/>
              </a:lnSpc>
              <a:spcBef>
                <a:spcPts val="0"/>
              </a:spcBef>
              <a:buNone/>
            </a:pPr>
            <a:r>
              <a:rPr lang="hu-HU" sz="2400" b="1">
                <a:solidFill>
                  <a:srgbClr val="FF0000"/>
                </a:solidFill>
                <a:latin typeface="Arial" panose="020B0604020202020204" pitchFamily="34" charset="0"/>
                <a:cs typeface="Arial" panose="020B0604020202020204" pitchFamily="34" charset="0"/>
              </a:rPr>
              <a:t>emergen</a:t>
            </a:r>
            <a:r>
              <a:rPr lang="en-US" sz="2400" b="1">
                <a:solidFill>
                  <a:srgbClr val="FF0000"/>
                </a:solidFill>
                <a:latin typeface="Arial" panose="020B0604020202020204" pitchFamily="34" charset="0"/>
                <a:cs typeface="Arial" panose="020B0604020202020204" pitchFamily="34" charset="0"/>
              </a:rPr>
              <a:t>s</a:t>
            </a:r>
            <a:r>
              <a:rPr lang="hu-HU" sz="2400" b="1">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jelenségek/tulajdonságok</a:t>
            </a:r>
            <a:r>
              <a:rPr lang="hu-HU" sz="2400">
                <a:solidFill>
                  <a:srgbClr val="FF0000"/>
                </a:solidFill>
                <a:latin typeface="Arial" panose="020B0604020202020204" pitchFamily="34" charset="0"/>
                <a:cs typeface="Arial" panose="020B0604020202020204" pitchFamily="34" charset="0"/>
              </a:rPr>
              <a:t>:</a:t>
            </a:r>
            <a:r>
              <a:rPr lang="hu-HU"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megfelelő architektúra esetén és elég nagy tanítóanyag esetén</a:t>
            </a:r>
            <a:endParaRPr lang="hu-HU" sz="2400">
              <a:latin typeface="Arial" panose="020B0604020202020204" pitchFamily="34" charset="0"/>
              <a:cs typeface="Arial" panose="020B0604020202020204" pitchFamily="34" charset="0"/>
            </a:endParaRPr>
          </a:p>
          <a:p>
            <a:pPr marL="451944" lvl="1" indent="0">
              <a:lnSpc>
                <a:spcPct val="100000"/>
              </a:lnSpc>
              <a:spcBef>
                <a:spcPts val="0"/>
              </a:spcBef>
              <a:buNone/>
            </a:pPr>
            <a:r>
              <a:rPr lang="en-US" sz="2400" i="1">
                <a:latin typeface="Arial" panose="020B0604020202020204" pitchFamily="34" charset="0"/>
                <a:cs typeface="Arial" panose="020B0604020202020204" pitchFamily="34" charset="0"/>
              </a:rPr>
              <a:t>új, meglepő képességek jelennek meg</a:t>
            </a:r>
            <a:br>
              <a:rPr lang="en-US" sz="2400" i="1">
                <a:latin typeface="Arial" panose="020B0604020202020204" pitchFamily="34" charset="0"/>
                <a:cs typeface="Arial" panose="020B0604020202020204" pitchFamily="34" charset="0"/>
              </a:rPr>
            </a:br>
            <a:r>
              <a:rPr lang="en-US" i="1">
                <a:latin typeface="Arial" panose="020B0604020202020204" pitchFamily="34" charset="0"/>
                <a:cs typeface="Arial" panose="020B0604020202020204" pitchFamily="34" charset="0"/>
              </a:rPr>
              <a:t>a </a:t>
            </a:r>
            <a:r>
              <a:rPr lang="en-US" sz="2400" i="1">
                <a:latin typeface="Arial" panose="020B0604020202020204" pitchFamily="34" charset="0"/>
                <a:cs typeface="Arial" panose="020B0604020202020204" pitchFamily="34" charset="0"/>
              </a:rPr>
              <a:t>paraméterek </a:t>
            </a:r>
            <a:r>
              <a:rPr lang="hu-HU"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neurális háló kapcsolatok számának</a:t>
            </a:r>
            <a:r>
              <a:rPr lang="hu-HU"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a:t>
            </a:r>
            <a:r>
              <a:rPr lang="en-US" sz="2400" i="1">
                <a:latin typeface="Arial" panose="020B0604020202020204" pitchFamily="34" charset="0"/>
                <a:cs typeface="Arial" panose="020B0604020202020204" pitchFamily="34" charset="0"/>
              </a:rPr>
              <a:t>további növelése</a:t>
            </a:r>
            <a:endParaRPr lang="hu-HU" sz="2400">
              <a:latin typeface="Arial" panose="020B0604020202020204" pitchFamily="34" charset="0"/>
              <a:cs typeface="Arial" panose="020B0604020202020204" pitchFamily="34" charset="0"/>
            </a:endParaRPr>
          </a:p>
          <a:p>
            <a:pPr marL="457200" lvl="1" indent="0">
              <a:lnSpc>
                <a:spcPct val="100000"/>
              </a:lnSpc>
              <a:buNone/>
            </a:pPr>
            <a:r>
              <a:rPr lang="en-US">
                <a:latin typeface="Arial" panose="020B0604020202020204" pitchFamily="34" charset="0"/>
                <a:cs typeface="Arial" panose="020B0604020202020204" pitchFamily="34" charset="0"/>
              </a:rPr>
              <a:t>így különösen</a:t>
            </a:r>
          </a:p>
          <a:p>
            <a:pPr lvl="1">
              <a:lnSpc>
                <a:spcPct val="100000"/>
              </a:lnSpc>
              <a:spcBef>
                <a:spcPts val="0"/>
              </a:spcBef>
            </a:pPr>
            <a:r>
              <a:rPr lang="hu-HU" sz="2200">
                <a:latin typeface="Arial" panose="020B0604020202020204" pitchFamily="34" charset="0"/>
                <a:cs typeface="Arial" panose="020B0604020202020204" pitchFamily="34" charset="0"/>
              </a:rPr>
              <a:t>prompt-</a:t>
            </a:r>
            <a:r>
              <a:rPr lang="en-US" sz="2200">
                <a:latin typeface="Arial" panose="020B0604020202020204" pitchFamily="34" charset="0"/>
                <a:cs typeface="Arial" panose="020B0604020202020204" pitchFamily="34" charset="0"/>
              </a:rPr>
              <a:t>alapú</a:t>
            </a:r>
            <a:r>
              <a:rPr lang="hu-HU"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feladatok</a:t>
            </a:r>
            <a:r>
              <a:rPr lang="hu-HU"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in-context (szövegkörnyezetbeni) tanulási képesség (nulla vagy kevés példával is sokoldalú eredmény, finomhangolás nélkül</a:t>
            </a:r>
            <a:r>
              <a:rPr lang="hu-HU" sz="2200">
                <a:latin typeface="Arial" panose="020B0604020202020204" pitchFamily="34" charset="0"/>
                <a:cs typeface="Arial" panose="020B0604020202020204" pitchFamily="34" charset="0"/>
              </a:rPr>
              <a:t>)</a:t>
            </a:r>
          </a:p>
          <a:p>
            <a:pPr lvl="1">
              <a:lnSpc>
                <a:spcPct val="100000"/>
              </a:lnSpc>
              <a:spcBef>
                <a:spcPts val="0"/>
              </a:spcBef>
            </a:pPr>
            <a:r>
              <a:rPr lang="en-US" sz="2200">
                <a:latin typeface="Arial" panose="020B0604020202020204" pitchFamily="34" charset="0"/>
                <a:cs typeface="Arial" panose="020B0604020202020204" pitchFamily="34" charset="0"/>
              </a:rPr>
              <a:t>jobb logikai érvelés, az ember által megadott term. nyelvi utasítások jobb megértése</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pl. fordítás egy nyelvről, amire nem is tanították külön felügyelet tanítással</a:t>
            </a:r>
            <a:endParaRPr lang="hu-HU" sz="2200">
              <a:latin typeface="Arial" panose="020B0604020202020204" pitchFamily="34" charset="0"/>
              <a:cs typeface="Arial" panose="020B0604020202020204" pitchFamily="34" charset="0"/>
            </a:endParaRPr>
          </a:p>
          <a:p>
            <a:pPr marL="0" indent="0">
              <a:lnSpc>
                <a:spcPct val="100000"/>
              </a:lnSpc>
              <a:buNone/>
            </a:pPr>
            <a:r>
              <a:rPr lang="en-US" sz="2400">
                <a:solidFill>
                  <a:srgbClr val="FF0000"/>
                </a:solidFill>
                <a:latin typeface="Arial" panose="020B0604020202020204" pitchFamily="34" charset="0"/>
                <a:cs typeface="Arial" panose="020B0604020202020204" pitchFamily="34" charset="0"/>
              </a:rPr>
              <a:t>utasításokra finomhangolás</a:t>
            </a:r>
          </a:p>
          <a:p>
            <a:pPr marL="0" indent="0">
              <a:lnSpc>
                <a:spcPct val="100000"/>
              </a:lnSpc>
              <a:buNone/>
            </a:pPr>
            <a:r>
              <a:rPr lang="en-US" sz="2400">
                <a:solidFill>
                  <a:srgbClr val="FF0000"/>
                </a:solidFill>
                <a:latin typeface="Arial" panose="020B0604020202020204" pitchFamily="34" charset="0"/>
                <a:cs typeface="Arial" panose="020B0604020202020204" pitchFamily="34" charset="0"/>
              </a:rPr>
              <a:t>a nagyközönség tudomást szerzett </a:t>
            </a:r>
            <a:r>
              <a:rPr lang="en-US" sz="2400">
                <a:latin typeface="Arial" panose="020B0604020202020204" pitchFamily="34" charset="0"/>
                <a:cs typeface="Arial" panose="020B0604020202020204" pitchFamily="34" charset="0"/>
              </a:rPr>
              <a:t>az A</a:t>
            </a:r>
            <a:r>
              <a:rPr lang="hu-HU" sz="2400">
                <a:latin typeface="Arial" panose="020B0604020202020204" pitchFamily="34" charset="0"/>
                <a:cs typeface="Arial" panose="020B0604020202020204" pitchFamily="34" charset="0"/>
              </a:rPr>
              <a:t>I </a:t>
            </a:r>
            <a:r>
              <a:rPr lang="en-US" sz="2400">
                <a:latin typeface="Arial" panose="020B0604020202020204" pitchFamily="34" charset="0"/>
                <a:cs typeface="Arial" panose="020B0604020202020204" pitchFamily="34" charset="0"/>
              </a:rPr>
              <a:t>eszközök képességeiről </a:t>
            </a:r>
            <a:r>
              <a:rPr lang="hu-HU" sz="2400">
                <a:latin typeface="Arial" panose="020B0604020202020204" pitchFamily="34" charset="0"/>
                <a:cs typeface="Arial" panose="020B0604020202020204" pitchFamily="34" charset="0"/>
              </a:rPr>
              <a:t>2022</a:t>
            </a:r>
            <a:r>
              <a:rPr lang="en-US" sz="2400">
                <a:latin typeface="Arial" panose="020B0604020202020204" pitchFamily="34" charset="0"/>
                <a:cs typeface="Arial" panose="020B0604020202020204" pitchFamily="34" charset="0"/>
              </a:rPr>
              <a:t>. novemberében</a:t>
            </a:r>
            <a:endParaRPr lang="hu-HU" sz="240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C8B10AA9-C740-3825-68CA-C81B124E5085}"/>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41</a:t>
            </a:fld>
            <a:endParaRPr lang="hu-HU" sz="1000" dirty="0">
              <a:solidFill>
                <a:schemeClr val="tx1"/>
              </a:solidFill>
              <a:latin typeface="Arial"/>
            </a:endParaRPr>
          </a:p>
        </p:txBody>
      </p:sp>
    </p:spTree>
    <p:extLst>
      <p:ext uri="{BB962C8B-B14F-4D97-AF65-F5344CB8AC3E}">
        <p14:creationId xmlns:p14="http://schemas.microsoft.com/office/powerpoint/2010/main" val="295598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BA65-84AF-4483-A7FC-10C2F6EE9F8B}"/>
              </a:ext>
            </a:extLst>
          </p:cNvPr>
          <p:cNvSpPr>
            <a:spLocks noGrp="1"/>
          </p:cNvSpPr>
          <p:nvPr>
            <p:ph type="title"/>
          </p:nvPr>
        </p:nvSpPr>
        <p:spPr>
          <a:xfrm>
            <a:off x="421640" y="397758"/>
            <a:ext cx="11084560" cy="789563"/>
          </a:xfrm>
        </p:spPr>
        <p:txBody>
          <a:bodyPr>
            <a:normAutofit/>
          </a:bodyPr>
          <a:lstStyle/>
          <a:p>
            <a:pPr algn="l">
              <a:lnSpc>
                <a:spcPct val="100000"/>
              </a:lnSpc>
            </a:pP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nagy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nyelvi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modellek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lehetőségeiről</a:t>
            </a:r>
            <a:endParaRPr lang="hu-HU"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F6A047-8EF6-4ADA-9A4A-12DA5A969B57}"/>
              </a:ext>
            </a:extLst>
          </p:cNvPr>
          <p:cNvSpPr>
            <a:spLocks noGrp="1"/>
          </p:cNvSpPr>
          <p:nvPr>
            <p:ph idx="1"/>
          </p:nvPr>
        </p:nvSpPr>
        <p:spPr>
          <a:xfrm>
            <a:off x="685800" y="1656080"/>
            <a:ext cx="10820400" cy="4562605"/>
          </a:xfrm>
        </p:spPr>
        <p:txBody>
          <a:bodyPr>
            <a:normAutofit/>
          </a:bodyPr>
          <a:lstStyle/>
          <a:p>
            <a:pPr marL="0" indent="0">
              <a:lnSpc>
                <a:spcPct val="100000"/>
              </a:lnSpc>
              <a:buNone/>
            </a:pPr>
            <a:r>
              <a:rPr lang="en-US" sz="2400">
                <a:solidFill>
                  <a:srgbClr val="FF0000"/>
                </a:solidFill>
                <a:latin typeface="Arial" panose="020B0604020202020204" pitchFamily="34" charset="0"/>
                <a:cs typeface="Arial" panose="020B0604020202020204" pitchFamily="34" charset="0"/>
              </a:rPr>
              <a:t>Elérhetővé vált egy egyszerűbben, könnyen elérhető gépi tanulási módszer</a:t>
            </a:r>
            <a:r>
              <a:rPr lang="hu-HU" sz="2400">
                <a:solidFill>
                  <a:srgbClr val="FF0000"/>
                </a:solidFill>
                <a:latin typeface="Arial" panose="020B0604020202020204" pitchFamily="34" charset="0"/>
                <a:cs typeface="Arial" panose="020B0604020202020204" pitchFamily="34" charset="0"/>
              </a:rPr>
              <a:t>:</a:t>
            </a:r>
            <a:endParaRPr lang="en-US" sz="2400">
              <a:solidFill>
                <a:srgbClr val="FF0000"/>
              </a:solidFill>
              <a:latin typeface="Arial" panose="020B0604020202020204" pitchFamily="34" charset="0"/>
              <a:cs typeface="Arial" panose="020B0604020202020204" pitchFamily="34" charset="0"/>
            </a:endParaRPr>
          </a:p>
          <a:p>
            <a:pPr lvl="1">
              <a:lnSpc>
                <a:spcPct val="100000"/>
              </a:lnSpc>
            </a:pPr>
            <a:r>
              <a:rPr lang="en-US" sz="2200">
                <a:latin typeface="Arial" panose="020B0604020202020204" pitchFamily="34" charset="0"/>
                <a:cs typeface="Arial" panose="020B0604020202020204" pitchFamily="34" charset="0"/>
              </a:rPr>
              <a:t>használható szakértők  </a:t>
            </a:r>
            <a:r>
              <a:rPr lang="hu-HU"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pl. elég egy tanácsadó, nem kell NLP mérnök ...</a:t>
            </a:r>
          </a:p>
          <a:p>
            <a:pPr lvl="1">
              <a:lnSpc>
                <a:spcPct val="100000"/>
              </a:lnSpc>
            </a:pPr>
            <a:r>
              <a:rPr lang="en-US" sz="2200">
                <a:latin typeface="Arial" panose="020B0604020202020204" pitchFamily="34" charset="0"/>
                <a:cs typeface="Arial" panose="020B0604020202020204" pitchFamily="34" charset="0"/>
              </a:rPr>
              <a:t>implementációs költség	</a:t>
            </a:r>
            <a:r>
              <a:rPr lang="hu-HU"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nem kell költséges finomhangolás, adatelőkészítés</a:t>
            </a:r>
            <a:endParaRPr lang="hu-HU" sz="2200">
              <a:latin typeface="Arial" panose="020B0604020202020204" pitchFamily="34" charset="0"/>
              <a:cs typeface="Arial" panose="020B0604020202020204" pitchFamily="34" charset="0"/>
            </a:endParaRPr>
          </a:p>
          <a:p>
            <a:pPr lvl="1">
              <a:lnSpc>
                <a:spcPct val="100000"/>
              </a:lnSpc>
            </a:pPr>
            <a:r>
              <a:rPr lang="en-US" sz="2200">
                <a:latin typeface="Arial" panose="020B0604020202020204" pitchFamily="34" charset="0"/>
                <a:cs typeface="Arial" panose="020B0604020202020204" pitchFamily="34" charset="0"/>
              </a:rPr>
              <a:t>komplex és kevésbé megbízható szoftverek helyettesítése (pl. nyelvtanra is figyelő nyelvi szöveggenerálás, ami több nyelven is használható</a:t>
            </a:r>
            <a:r>
              <a:rPr lang="hu-HU" sz="220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a:p>
            <a:pPr lvl="1">
              <a:lnSpc>
                <a:spcPct val="100000"/>
              </a:lnSpc>
            </a:pPr>
            <a:r>
              <a:rPr lang="en-US" sz="2200">
                <a:latin typeface="Arial" panose="020B0604020202020204" pitchFamily="34" charset="0"/>
                <a:cs typeface="Arial" panose="020B0604020202020204" pitchFamily="34" charset="0"/>
              </a:rPr>
              <a:t>kevesebb eszközt kell integrálni</a:t>
            </a:r>
            <a:endParaRPr lang="hu-HU" sz="2200">
              <a:latin typeface="Arial" panose="020B0604020202020204" pitchFamily="34" charset="0"/>
              <a:cs typeface="Arial" panose="020B0604020202020204" pitchFamily="34" charset="0"/>
            </a:endParaRPr>
          </a:p>
          <a:p>
            <a:pPr marL="0" indent="0">
              <a:lnSpc>
                <a:spcPct val="100000"/>
              </a:lnSpc>
              <a:buNone/>
            </a:pPr>
            <a:r>
              <a:rPr lang="en-US" sz="2400">
                <a:solidFill>
                  <a:srgbClr val="FF0000"/>
                </a:solidFill>
                <a:latin typeface="Arial" panose="020B0604020202020204" pitchFamily="34" charset="0"/>
                <a:cs typeface="Arial" panose="020B0604020202020204" pitchFamily="34" charset="0"/>
              </a:rPr>
              <a:t>Párbeszédes felhasználási felületek elterjedése </a:t>
            </a:r>
            <a:r>
              <a:rPr lang="hu-HU" sz="2400">
                <a:latin typeface="Arial" panose="020B0604020202020204" pitchFamily="34" charset="0"/>
                <a:cs typeface="Arial" panose="020B0604020202020204" pitchFamily="34" charset="0"/>
              </a:rPr>
              <a:t>(chat, </a:t>
            </a:r>
            <a:r>
              <a:rPr lang="en-US" sz="2400">
                <a:latin typeface="Arial" panose="020B0604020202020204" pitchFamily="34" charset="0"/>
                <a:cs typeface="Arial" panose="020B0604020202020204" pitchFamily="34" charset="0"/>
              </a:rPr>
              <a:t>nyitott könyv kérdés-felelet)</a:t>
            </a:r>
          </a:p>
        </p:txBody>
      </p:sp>
      <p:sp>
        <p:nvSpPr>
          <p:cNvPr id="4" name="Slide Number Placeholder 4">
            <a:extLst>
              <a:ext uri="{FF2B5EF4-FFF2-40B4-BE49-F238E27FC236}">
                <a16:creationId xmlns:a16="http://schemas.microsoft.com/office/drawing/2014/main" id="{291636F2-6B5D-2C57-CE46-5F0EAB2819C3}"/>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42</a:t>
            </a:fld>
            <a:endParaRPr lang="hu-HU" sz="1000" dirty="0">
              <a:solidFill>
                <a:schemeClr val="tx1"/>
              </a:solidFill>
              <a:latin typeface="Arial"/>
            </a:endParaRPr>
          </a:p>
        </p:txBody>
      </p:sp>
    </p:spTree>
    <p:extLst>
      <p:ext uri="{BB962C8B-B14F-4D97-AF65-F5344CB8AC3E}">
        <p14:creationId xmlns:p14="http://schemas.microsoft.com/office/powerpoint/2010/main" val="2351949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181A-F1AE-41EC-91E6-90F5221BB2C7}"/>
              </a:ext>
            </a:extLst>
          </p:cNvPr>
          <p:cNvSpPr>
            <a:spLocks noGrp="1"/>
          </p:cNvSpPr>
          <p:nvPr>
            <p:ph type="title"/>
          </p:nvPr>
        </p:nvSpPr>
        <p:spPr>
          <a:xfrm>
            <a:off x="445008" y="611764"/>
            <a:ext cx="11301984" cy="768000"/>
          </a:xfrm>
        </p:spPr>
        <p:txBody>
          <a:bodyPr/>
          <a:lstStyle/>
          <a:p>
            <a:pPr algn="ctr">
              <a:lnSpc>
                <a:spcPct val="100000"/>
              </a:lnSpc>
            </a:pPr>
            <a:r>
              <a:rPr lang="hu-HU" dirty="0">
                <a:latin typeface="Arial" panose="020B0604020202020204" pitchFamily="34" charset="0"/>
                <a:cs typeface="Arial" panose="020B0604020202020204" pitchFamily="34" charset="0"/>
              </a:rPr>
              <a:t>C</a:t>
            </a:r>
            <a:r>
              <a:rPr lang="en-US" dirty="0" err="1">
                <a:latin typeface="Arial" panose="020B0604020202020204" pitchFamily="34" charset="0"/>
                <a:cs typeface="Arial" panose="020B0604020202020204" pitchFamily="34" charset="0"/>
              </a:rPr>
              <a:t>aveat</a:t>
            </a:r>
            <a:r>
              <a:rPr lang="en-US" dirty="0">
                <a:latin typeface="Arial" panose="020B0604020202020204" pitchFamily="34" charset="0"/>
                <a:cs typeface="Arial" panose="020B0604020202020204" pitchFamily="34" charset="0"/>
              </a:rPr>
              <a:t> emptor</a:t>
            </a:r>
            <a:endParaRPr lang="hu-H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C6F110-EDD2-4D94-BCD8-C6DF120C6CFF}"/>
              </a:ext>
            </a:extLst>
          </p:cNvPr>
          <p:cNvSpPr>
            <a:spLocks noGrp="1"/>
          </p:cNvSpPr>
          <p:nvPr>
            <p:ph idx="1"/>
          </p:nvPr>
        </p:nvSpPr>
        <p:spPr>
          <a:xfrm>
            <a:off x="685800" y="1584960"/>
            <a:ext cx="10820400" cy="4633725"/>
          </a:xfrm>
        </p:spPr>
        <p:txBody>
          <a:bodyPr/>
          <a:lstStyle/>
          <a:p>
            <a:pPr>
              <a:lnSpc>
                <a:spcPct val="100000"/>
              </a:lnSpc>
            </a:pPr>
            <a:r>
              <a:rPr lang="en-US" dirty="0" err="1">
                <a:solidFill>
                  <a:srgbClr val="FF0000"/>
                </a:solidFill>
                <a:latin typeface="Arial" panose="020B0604020202020204" pitchFamily="34" charset="0"/>
                <a:cs typeface="Arial" panose="020B0604020202020204" pitchFamily="34" charset="0"/>
              </a:rPr>
              <a:t>hibák</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legjobb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modellek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esetén</a:t>
            </a:r>
            <a:r>
              <a:rPr lang="en-US" dirty="0">
                <a:latin typeface="Arial" panose="020B0604020202020204" pitchFamily="34" charset="0"/>
                <a:cs typeface="Arial" panose="020B0604020202020204" pitchFamily="34" charset="0"/>
              </a:rPr>
              <a:t> is: </a:t>
            </a:r>
            <a:r>
              <a:rPr lang="en-US" dirty="0" err="1">
                <a:latin typeface="Arial" panose="020B0604020202020204" pitchFamily="34" charset="0"/>
                <a:cs typeface="Arial" panose="020B0604020202020204" pitchFamily="34" charset="0"/>
              </a:rPr>
              <a:t>generatív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modellek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hibája</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hallucináció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másfajta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hibák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stb</a:t>
            </a:r>
            <a:r>
              <a:rPr lang="en-US" dirty="0">
                <a:latin typeface="Arial" panose="020B0604020202020204" pitchFamily="34" charset="0"/>
                <a:cs typeface="Arial" panose="020B0604020202020204" pitchFamily="34" charset="0"/>
              </a:rPr>
              <a:t>.</a:t>
            </a:r>
            <a:endParaRPr lang="hu-HU" dirty="0">
              <a:latin typeface="Arial" panose="020B0604020202020204" pitchFamily="34" charset="0"/>
              <a:cs typeface="Arial" panose="020B0604020202020204" pitchFamily="34" charset="0"/>
            </a:endParaRPr>
          </a:p>
          <a:p>
            <a:pPr>
              <a:lnSpc>
                <a:spcPct val="100000"/>
              </a:lnSpc>
            </a:pPr>
            <a:r>
              <a:rPr lang="en-US" dirty="0" err="1">
                <a:solidFill>
                  <a:srgbClr val="FF0000"/>
                </a:solidFill>
                <a:latin typeface="Arial" panose="020B0604020202020204" pitchFamily="34" charset="0"/>
                <a:cs typeface="Arial" panose="020B0604020202020204" pitchFamily="34" charset="0"/>
              </a:rPr>
              <a:t>nem</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megfelelő</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modellek</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használata</a:t>
            </a:r>
            <a:r>
              <a:rPr lang="hu-H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probléma</a:t>
            </a:r>
            <a:r>
              <a:rPr lang="en-US"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GPT-4 </a:t>
            </a: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jó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megoldás</a:t>
            </a:r>
            <a:r>
              <a:rPr lang="en-US" dirty="0">
                <a:latin typeface="Arial" panose="020B0604020202020204" pitchFamily="34" charset="0"/>
                <a:cs typeface="Arial" panose="020B0604020202020204" pitchFamily="34" charset="0"/>
              </a:rPr>
              <a:t>!</a:t>
            </a:r>
            <a:endParaRPr lang="hu-HU" dirty="0">
              <a:latin typeface="Arial" panose="020B0604020202020204" pitchFamily="34" charset="0"/>
              <a:cs typeface="Arial" panose="020B0604020202020204" pitchFamily="34" charset="0"/>
            </a:endParaRPr>
          </a:p>
          <a:p>
            <a:pPr>
              <a:lnSpc>
                <a:spcPct val="100000"/>
              </a:lnSpc>
            </a:pPr>
            <a:r>
              <a:rPr lang="hu-HU" dirty="0">
                <a:solidFill>
                  <a:srgbClr val="FF0000"/>
                </a:solidFill>
                <a:latin typeface="Arial" panose="020B0604020202020204" pitchFamily="34" charset="0"/>
                <a:cs typeface="Arial" panose="020B0604020202020204" pitchFamily="34" charset="0"/>
              </a:rPr>
              <a:t>human in </a:t>
            </a:r>
            <a:r>
              <a:rPr lang="hu-HU" dirty="0" err="1">
                <a:solidFill>
                  <a:srgbClr val="FF0000"/>
                </a:solidFill>
                <a:latin typeface="Arial" panose="020B0604020202020204" pitchFamily="34" charset="0"/>
                <a:cs typeface="Arial" panose="020B0604020202020204" pitchFamily="34" charset="0"/>
              </a:rPr>
              <a:t>the</a:t>
            </a:r>
            <a:r>
              <a:rPr lang="hu-HU" dirty="0">
                <a:solidFill>
                  <a:srgbClr val="FF0000"/>
                </a:solidFill>
                <a:latin typeface="Arial" panose="020B0604020202020204" pitchFamily="34" charset="0"/>
                <a:cs typeface="Arial" panose="020B0604020202020204" pitchFamily="34" charset="0"/>
              </a:rPr>
              <a:t> </a:t>
            </a:r>
            <a:r>
              <a:rPr lang="hu-HU" dirty="0" err="1">
                <a:solidFill>
                  <a:srgbClr val="FF0000"/>
                </a:solidFill>
                <a:latin typeface="Arial" panose="020B0604020202020204" pitchFamily="34" charset="0"/>
                <a:cs typeface="Arial" panose="020B0604020202020204" pitchFamily="34" charset="0"/>
              </a:rPr>
              <a:t>loop</a:t>
            </a:r>
            <a:r>
              <a:rPr lang="hu-HU"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felelősségi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korlát</a:t>
            </a:r>
            <a:r>
              <a:rPr lang="en-US" dirty="0">
                <a:latin typeface="Arial" panose="020B0604020202020204" pitchFamily="34" charset="0"/>
                <a:cs typeface="Arial" panose="020B0604020202020204" pitchFamily="34" charset="0"/>
              </a:rPr>
              <a:t>:</a:t>
            </a:r>
          </a:p>
          <a:p>
            <a:pPr marL="0" indent="0">
              <a:lnSpc>
                <a:spcPct val="100000"/>
              </a:lnSpc>
              <a:buNone/>
            </a:pPr>
            <a:r>
              <a:rPr lang="en-US" dirty="0">
                <a:latin typeface="Arial" panose="020B0604020202020204" pitchFamily="34" charset="0"/>
                <a:cs typeface="Arial" panose="020B0604020202020204" pitchFamily="34" charset="0"/>
              </a:rPr>
              <a:t>	~ </a:t>
            </a:r>
            <a:r>
              <a:rPr lang="hu-HU" dirty="0">
                <a:latin typeface="Arial" panose="020B0604020202020204" pitchFamily="34" charset="0"/>
                <a:cs typeface="Arial" panose="020B0604020202020204" pitchFamily="34" charset="0"/>
              </a:rPr>
              <a:t>„</a:t>
            </a:r>
            <a:r>
              <a:rPr lang="hu-HU" dirty="0" err="1">
                <a:latin typeface="Arial" panose="020B0604020202020204" pitchFamily="34" charset="0"/>
                <a:cs typeface="Arial" panose="020B0604020202020204" pitchFamily="34" charset="0"/>
              </a:rPr>
              <a:t>full</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self-driving</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with</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mandatory</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hands</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on</a:t>
            </a:r>
            <a:endParaRPr lang="hu-HU" dirty="0">
              <a:latin typeface="Arial" panose="020B0604020202020204" pitchFamily="34" charset="0"/>
              <a:cs typeface="Arial" panose="020B0604020202020204" pitchFamily="34" charset="0"/>
            </a:endParaRPr>
          </a:p>
          <a:p>
            <a:pPr>
              <a:lnSpc>
                <a:spcPct val="100000"/>
              </a:lnSpc>
            </a:pPr>
            <a:endParaRPr lang="hu-HU"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5097ED-0507-4099-BCA3-7160E0657B0B}"/>
              </a:ext>
            </a:extLst>
          </p:cNvPr>
          <p:cNvPicPr>
            <a:picLocks noChangeAspect="1"/>
          </p:cNvPicPr>
          <p:nvPr/>
        </p:nvPicPr>
        <p:blipFill>
          <a:blip r:embed="rId3"/>
          <a:stretch>
            <a:fillRect/>
          </a:stretch>
        </p:blipFill>
        <p:spPr>
          <a:xfrm>
            <a:off x="1756803" y="4206240"/>
            <a:ext cx="10288754" cy="2343888"/>
          </a:xfrm>
          <a:prstGeom prst="rect">
            <a:avLst/>
          </a:prstGeom>
        </p:spPr>
      </p:pic>
      <p:sp>
        <p:nvSpPr>
          <p:cNvPr id="5" name="Rectangle 4">
            <a:extLst>
              <a:ext uri="{FF2B5EF4-FFF2-40B4-BE49-F238E27FC236}">
                <a16:creationId xmlns:a16="http://schemas.microsoft.com/office/drawing/2014/main" id="{CF22C07B-6116-4E7D-AA41-D03065545929}"/>
              </a:ext>
            </a:extLst>
          </p:cNvPr>
          <p:cNvSpPr/>
          <p:nvPr/>
        </p:nvSpPr>
        <p:spPr>
          <a:xfrm>
            <a:off x="1762714" y="4615180"/>
            <a:ext cx="8537817" cy="274320"/>
          </a:xfrm>
          <a:prstGeom prst="rect">
            <a:avLst/>
          </a:prstGeom>
          <a:solidFill>
            <a:schemeClr val="tx1">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lide Number Placeholder 4">
            <a:extLst>
              <a:ext uri="{FF2B5EF4-FFF2-40B4-BE49-F238E27FC236}">
                <a16:creationId xmlns:a16="http://schemas.microsoft.com/office/drawing/2014/main" id="{92F2C636-2486-82E7-6408-877DA8082324}"/>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43</a:t>
            </a:fld>
            <a:endParaRPr lang="hu-HU" sz="1000" dirty="0">
              <a:solidFill>
                <a:schemeClr val="tx1"/>
              </a:solidFill>
              <a:latin typeface="Arial"/>
            </a:endParaRPr>
          </a:p>
        </p:txBody>
      </p:sp>
    </p:spTree>
    <p:extLst>
      <p:ext uri="{BB962C8B-B14F-4D97-AF65-F5344CB8AC3E}">
        <p14:creationId xmlns:p14="http://schemas.microsoft.com/office/powerpoint/2010/main" val="43848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1C8-03CB-470C-89B9-4A96A618349F}"/>
              </a:ext>
            </a:extLst>
          </p:cNvPr>
          <p:cNvSpPr>
            <a:spLocks noGrp="1"/>
          </p:cNvSpPr>
          <p:nvPr>
            <p:ph type="title"/>
          </p:nvPr>
        </p:nvSpPr>
        <p:spPr>
          <a:xfrm>
            <a:off x="685800" y="369766"/>
            <a:ext cx="10134600" cy="1296474"/>
          </a:xfrm>
        </p:spPr>
        <p:txBody>
          <a:bodyPr/>
          <a:lstStyle/>
          <a:p>
            <a:r>
              <a:rPr lang="en-US">
                <a:latin typeface="Arial" panose="020B0604020202020204" pitchFamily="34" charset="0"/>
                <a:cs typeface="Arial" panose="020B0604020202020204" pitchFamily="34" charset="0"/>
              </a:rPr>
              <a:t>Human (jogász)</a:t>
            </a:r>
            <a:r>
              <a:rPr lang="hu-HU">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in </a:t>
            </a:r>
            <a:r>
              <a:rPr lang="hu-HU" dirty="0" err="1">
                <a:latin typeface="Arial" panose="020B0604020202020204" pitchFamily="34" charset="0"/>
                <a:cs typeface="Arial" panose="020B0604020202020204" pitchFamily="34" charset="0"/>
              </a:rPr>
              <a:t>the</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loop</a:t>
            </a:r>
            <a:endParaRPr lang="hu-H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080B32-C5D8-4E8D-8589-CE8929188F1D}"/>
              </a:ext>
            </a:extLst>
          </p:cNvPr>
          <p:cNvSpPr>
            <a:spLocks noGrp="1"/>
          </p:cNvSpPr>
          <p:nvPr>
            <p:ph idx="1"/>
          </p:nvPr>
        </p:nvSpPr>
        <p:spPr>
          <a:xfrm>
            <a:off x="685800" y="1662300"/>
            <a:ext cx="10820400" cy="4663440"/>
          </a:xfrm>
        </p:spPr>
        <p:txBody>
          <a:bodyPr>
            <a:normAutofit fontScale="70000" lnSpcReduction="20000"/>
          </a:bodyPr>
          <a:lstStyle/>
          <a:p>
            <a:pPr marL="0" indent="0">
              <a:lnSpc>
                <a:spcPct val="120000"/>
              </a:lnSpc>
              <a:buNone/>
            </a:pPr>
            <a:r>
              <a:rPr lang="en-US" dirty="0">
                <a:latin typeface="Arial" panose="020B0604020202020204" pitchFamily="34" charset="0"/>
                <a:cs typeface="Arial" panose="020B0604020202020204" pitchFamily="34" charset="0"/>
              </a:rPr>
              <a:t>“human in the loop” </a:t>
            </a:r>
            <a:r>
              <a:rPr lang="en-US" dirty="0" err="1">
                <a:latin typeface="Arial" panose="020B0604020202020204" pitchFamily="34" charset="0"/>
                <a:cs typeface="Arial" panose="020B0604020202020204" pitchFamily="34" charset="0"/>
              </a:rPr>
              <a:t>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csak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egy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felelősségkorlátozás</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szolgáltatók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esetén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inkább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mutatja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hogy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miért</a:t>
            </a:r>
            <a:r>
              <a:rPr lang="en-US" dirty="0">
                <a:latin typeface="Arial" panose="020B0604020202020204" pitchFamily="34" charset="0"/>
                <a:cs typeface="Arial" panose="020B0604020202020204" pitchFamily="34" charset="0"/>
              </a:rPr>
              <a:t> van </a:t>
            </a:r>
            <a:r>
              <a:rPr lang="en-US" dirty="0" err="1">
                <a:latin typeface="Arial" panose="020B0604020202020204" pitchFamily="34" charset="0"/>
                <a:cs typeface="Arial" panose="020B0604020202020204" pitchFamily="34" charset="0"/>
              </a:rPr>
              <a:t>szükség</a:t>
            </a:r>
            <a:r>
              <a:rPr lang="en-US" dirty="0">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az</a:t>
            </a:r>
            <a:r>
              <a:rPr lang="en-US">
                <a:latin typeface="Arial" panose="020B0604020202020204" pitchFamily="34" charset="0"/>
                <a:cs typeface="Arial" panose="020B0604020202020204" pitchFamily="34" charset="0"/>
              </a:rPr>
              <a:t> ügyvédekre/jogtanácsosokra:</a:t>
            </a:r>
            <a:endParaRPr lang="en-US" dirty="0">
              <a:latin typeface="Arial" panose="020B0604020202020204" pitchFamily="34" charset="0"/>
              <a:cs typeface="Arial" panose="020B0604020202020204" pitchFamily="34" charset="0"/>
            </a:endParaRPr>
          </a:p>
          <a:p>
            <a:pPr>
              <a:lnSpc>
                <a:spcPct val="120000"/>
              </a:lnSpc>
            </a:pPr>
            <a:r>
              <a:rPr lang="en-US" dirty="0" err="1">
                <a:latin typeface="Arial" panose="020B0604020202020204" pitchFamily="34" charset="0"/>
                <a:cs typeface="Arial" panose="020B0604020202020204" pitchFamily="34" charset="0"/>
              </a:rPr>
              <a:t>még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mindig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csak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kutatási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fázisban</a:t>
            </a:r>
            <a:r>
              <a:rPr lang="en-US" dirty="0">
                <a:latin typeface="Arial" panose="020B0604020202020204" pitchFamily="34" charset="0"/>
                <a:cs typeface="Arial" panose="020B0604020202020204" pitchFamily="34" charset="0"/>
              </a:rPr>
              <a:t> van a </a:t>
            </a:r>
            <a:r>
              <a:rPr lang="en-US" dirty="0" err="1">
                <a:latin typeface="Arial" panose="020B0604020202020204" pitchFamily="34" charset="0"/>
                <a:cs typeface="Arial" panose="020B0604020202020204" pitchFamily="34" charset="0"/>
              </a:rPr>
              <a:t>felhasználás</a:t>
            </a:r>
            <a:endParaRPr lang="hu-HU" dirty="0">
              <a:latin typeface="Arial" panose="020B0604020202020204" pitchFamily="34" charset="0"/>
              <a:cs typeface="Arial" panose="020B0604020202020204" pitchFamily="34" charset="0"/>
            </a:endParaRPr>
          </a:p>
          <a:p>
            <a:pPr>
              <a:lnSpc>
                <a:spcPct val="120000"/>
              </a:lnSpc>
            </a:pPr>
            <a:r>
              <a:rPr lang="hu-HU" dirty="0">
                <a:latin typeface="Arial" panose="020B0604020202020204" pitchFamily="34" charset="0"/>
                <a:cs typeface="Arial" panose="020B0604020202020204" pitchFamily="34" charset="0"/>
              </a:rPr>
              <a:t>LLM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használat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fókusza</a:t>
            </a:r>
            <a:r>
              <a:rPr lang="en-US" dirty="0">
                <a:latin typeface="Arial" panose="020B0604020202020204" pitchFamily="34" charset="0"/>
                <a:cs typeface="Arial" panose="020B0604020202020204" pitchFamily="34" charset="0"/>
              </a:rPr>
              <a:t> a </a:t>
            </a:r>
            <a:r>
              <a:rPr lang="hu-HU" dirty="0">
                <a:latin typeface="Arial" panose="020B0604020202020204" pitchFamily="34" charset="0"/>
                <a:cs typeface="Arial" panose="020B0604020202020204" pitchFamily="34" charset="0"/>
              </a:rPr>
              <a:t>B2B </a:t>
            </a:r>
            <a:r>
              <a:rPr lang="hu-HU" dirty="0" err="1">
                <a:latin typeface="Arial" panose="020B0604020202020204" pitchFamily="34" charset="0"/>
                <a:cs typeface="Arial" panose="020B0604020202020204" pitchFamily="34" charset="0"/>
              </a:rPr>
              <a:t>legaltech</a:t>
            </a:r>
            <a:r>
              <a:rPr lang="hu-H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megoldásokon</a:t>
            </a:r>
            <a:r>
              <a:rPr lang="hu-H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nem</a:t>
            </a:r>
            <a:r>
              <a:rPr lang="en-US" dirty="0">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B2C </a:t>
            </a:r>
            <a:br>
              <a:rPr lang="en-US"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fogyasztói</a:t>
            </a:r>
            <a:r>
              <a:rPr lang="hu-H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megoldásokon</a:t>
            </a:r>
            <a:endParaRPr lang="en-US" dirty="0">
              <a:latin typeface="Arial" panose="020B0604020202020204" pitchFamily="34" charset="0"/>
              <a:cs typeface="Arial" panose="020B0604020202020204" pitchFamily="34" charset="0"/>
            </a:endParaRPr>
          </a:p>
          <a:p>
            <a:pPr marL="0" indent="0">
              <a:lnSpc>
                <a:spcPct val="120000"/>
              </a:lnSpc>
              <a:buNone/>
            </a:pPr>
            <a:endParaRPr lang="en-US" dirty="0">
              <a:latin typeface="Arial" panose="020B0604020202020204" pitchFamily="34" charset="0"/>
              <a:cs typeface="Arial" panose="020B0604020202020204" pitchFamily="34" charset="0"/>
            </a:endParaRPr>
          </a:p>
          <a:p>
            <a:pPr marL="0" indent="0">
              <a:lnSpc>
                <a:spcPct val="120000"/>
              </a:lnSpc>
              <a:buNone/>
            </a:pPr>
            <a:r>
              <a:rPr lang="en-US">
                <a:latin typeface="Arial" panose="020B0604020202020204" pitchFamily="34" charset="0"/>
                <a:cs typeface="Arial" panose="020B0604020202020204" pitchFamily="34" charset="0"/>
              </a:rPr>
              <a:t>nehézségek “human in the loop” miatt:</a:t>
            </a:r>
            <a:endParaRPr lang="en-US" dirty="0">
              <a:latin typeface="Arial" panose="020B0604020202020204" pitchFamily="34" charset="0"/>
              <a:cs typeface="Arial" panose="020B0604020202020204" pitchFamily="34" charset="0"/>
            </a:endParaRPr>
          </a:p>
          <a:p>
            <a:pPr>
              <a:lnSpc>
                <a:spcPct val="120000"/>
              </a:lnSpc>
            </a:pPr>
            <a:r>
              <a:rPr lang="en-US" dirty="0" err="1">
                <a:latin typeface="Arial" panose="020B0604020202020204" pitchFamily="34" charset="0"/>
                <a:cs typeface="Arial" panose="020B0604020202020204" pitchFamily="34" charset="0"/>
              </a:rPr>
              <a:t>nyelvi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eszközök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egymáshoz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kapcsolása</a:t>
            </a:r>
            <a:endParaRPr lang="en-US" dirty="0">
              <a:latin typeface="Arial" panose="020B0604020202020204" pitchFamily="34" charset="0"/>
              <a:cs typeface="Arial" panose="020B0604020202020204" pitchFamily="34" charset="0"/>
            </a:endParaRPr>
          </a:p>
          <a:p>
            <a:pPr>
              <a:lnSpc>
                <a:spcPct val="120000"/>
              </a:lnSpc>
            </a:pPr>
            <a:r>
              <a:rPr lang="en-US" dirty="0" err="1">
                <a:solidFill>
                  <a:srgbClr val="FF0000"/>
                </a:solidFill>
                <a:latin typeface="Arial" panose="020B0604020202020204" pitchFamily="34" charset="0"/>
                <a:cs typeface="Arial" panose="020B0604020202020204" pitchFamily="34" charset="0"/>
              </a:rPr>
              <a:t>szűk</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keresztmetszet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az</a:t>
            </a:r>
            <a:r>
              <a:rPr lang="en-US" dirty="0">
                <a:solidFill>
                  <a:srgbClr val="FF0000"/>
                </a:solidFill>
                <a:latin typeface="Arial" panose="020B0604020202020204" pitchFamily="34" charset="0"/>
                <a:cs typeface="Arial" panose="020B0604020202020204" pitchFamily="34" charset="0"/>
              </a:rPr>
              <a:t> ember:</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AI </a:t>
            </a:r>
            <a:r>
              <a:rPr lang="en-US" dirty="0" err="1">
                <a:latin typeface="Arial" panose="020B0604020202020204" pitchFamily="34" charset="0"/>
                <a:cs typeface="Arial" panose="020B0604020202020204" pitchFamily="34" charset="0"/>
              </a:rPr>
              <a:t>eszközök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többsége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szolgáltatás</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minőségét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tudja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javítani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nem</a:t>
            </a:r>
            <a:r>
              <a:rPr lang="en-US" dirty="0">
                <a:solidFill>
                  <a:srgbClr val="FF0000"/>
                </a:solidFill>
                <a:latin typeface="Arial" panose="020B0604020202020204" pitchFamily="34" charset="0"/>
                <a:cs typeface="Arial" panose="020B0604020202020204" pitchFamily="34" charset="0"/>
              </a:rPr>
              <a:t> a </a:t>
            </a:r>
            <a:r>
              <a:rPr lang="en-US" dirty="0" err="1">
                <a:solidFill>
                  <a:srgbClr val="FF0000"/>
                </a:solidFill>
                <a:latin typeface="Arial" panose="020B0604020202020204" pitchFamily="34" charset="0"/>
                <a:cs typeface="Arial" panose="020B0604020202020204" pitchFamily="34" charset="0"/>
              </a:rPr>
              <a:t>mennyiséget</a:t>
            </a:r>
            <a:endParaRPr lang="en-US" dirty="0">
              <a:solidFill>
                <a:srgbClr val="FF0000"/>
              </a:solidFill>
              <a:latin typeface="Arial" panose="020B0604020202020204" pitchFamily="34" charset="0"/>
              <a:cs typeface="Arial" panose="020B0604020202020204" pitchFamily="34" charset="0"/>
            </a:endParaRPr>
          </a:p>
          <a:p>
            <a:pPr>
              <a:lnSpc>
                <a:spcPct val="120000"/>
              </a:lnSpc>
            </a:pPr>
            <a:r>
              <a:rPr lang="en-US" dirty="0" err="1">
                <a:latin typeface="Arial" panose="020B0604020202020204" pitchFamily="34" charset="0"/>
                <a:cs typeface="Arial" panose="020B0604020202020204" pitchFamily="34" charset="0"/>
              </a:rPr>
              <a:t>néhány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eszközt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addig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használunk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amíg</a:t>
            </a:r>
            <a:r>
              <a:rPr lang="en-US" dirty="0">
                <a:latin typeface="Arial" panose="020B0604020202020204" pitchFamily="34" charset="0"/>
                <a:cs typeface="Arial" panose="020B0604020202020204" pitchFamily="34" charset="0"/>
              </a:rPr>
              <a:t> meg </a:t>
            </a:r>
            <a:r>
              <a:rPr lang="en-US" dirty="0" err="1">
                <a:latin typeface="Arial" panose="020B0604020202020204" pitchFamily="34" charset="0"/>
                <a:cs typeface="Arial" panose="020B0604020202020204" pitchFamily="34" charset="0"/>
              </a:rPr>
              <a:t>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győződtünk</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megbízhatóságáról</a:t>
            </a:r>
            <a:endParaRPr lang="hu-HU" dirty="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604619EF-91F4-C0FC-94C0-8A56070B54FC}"/>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44</a:t>
            </a:fld>
            <a:endParaRPr lang="hu-HU" sz="1000" dirty="0">
              <a:solidFill>
                <a:schemeClr val="tx1"/>
              </a:solidFill>
              <a:latin typeface="Arial"/>
            </a:endParaRPr>
          </a:p>
        </p:txBody>
      </p:sp>
    </p:spTree>
    <p:extLst>
      <p:ext uri="{BB962C8B-B14F-4D97-AF65-F5344CB8AC3E}">
        <p14:creationId xmlns:p14="http://schemas.microsoft.com/office/powerpoint/2010/main" val="2163445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FEA28C-B2D8-4FD5-9FDB-1610D47D784C}"/>
              </a:ext>
            </a:extLst>
          </p:cNvPr>
          <p:cNvPicPr>
            <a:picLocks noChangeAspect="1"/>
          </p:cNvPicPr>
          <p:nvPr/>
        </p:nvPicPr>
        <p:blipFill>
          <a:blip r:embed="rId3"/>
          <a:stretch>
            <a:fillRect/>
          </a:stretch>
        </p:blipFill>
        <p:spPr>
          <a:xfrm>
            <a:off x="8591047" y="681037"/>
            <a:ext cx="3600953" cy="6144482"/>
          </a:xfrm>
          <a:prstGeom prst="rect">
            <a:avLst/>
          </a:prstGeom>
        </p:spPr>
      </p:pic>
      <p:sp>
        <p:nvSpPr>
          <p:cNvPr id="2" name="Title 1">
            <a:extLst>
              <a:ext uri="{FF2B5EF4-FFF2-40B4-BE49-F238E27FC236}">
                <a16:creationId xmlns:a16="http://schemas.microsoft.com/office/drawing/2014/main" id="{740D6AF0-4D3A-4131-AB8A-E59EF4290BF7}"/>
              </a:ext>
            </a:extLst>
          </p:cNvPr>
          <p:cNvSpPr>
            <a:spLocks noGrp="1"/>
          </p:cNvSpPr>
          <p:nvPr>
            <p:ph type="title"/>
          </p:nvPr>
        </p:nvSpPr>
        <p:spPr>
          <a:xfrm>
            <a:off x="571440" y="242566"/>
            <a:ext cx="9568543" cy="1325563"/>
          </a:xfrm>
        </p:spPr>
        <p:txBody>
          <a:bodyPr/>
          <a:lstStyle/>
          <a:p>
            <a:r>
              <a:rPr lang="en-US">
                <a:solidFill>
                  <a:schemeClr val="bg1"/>
                </a:solidFill>
              </a:rPr>
              <a:t>AI eszközökre jogi felhasználású benchmark</a:t>
            </a:r>
            <a:endParaRPr lang="hu-HU">
              <a:solidFill>
                <a:schemeClr val="bg1"/>
              </a:solidFill>
            </a:endParaRPr>
          </a:p>
        </p:txBody>
      </p:sp>
      <p:sp>
        <p:nvSpPr>
          <p:cNvPr id="3" name="Content Placeholder 2">
            <a:extLst>
              <a:ext uri="{FF2B5EF4-FFF2-40B4-BE49-F238E27FC236}">
                <a16:creationId xmlns:a16="http://schemas.microsoft.com/office/drawing/2014/main" id="{89C4AAF5-1F8F-4B00-A7A5-E8E7DD7B9014}"/>
              </a:ext>
            </a:extLst>
          </p:cNvPr>
          <p:cNvSpPr>
            <a:spLocks noGrp="1"/>
          </p:cNvSpPr>
          <p:nvPr>
            <p:ph idx="1"/>
          </p:nvPr>
        </p:nvSpPr>
        <p:spPr>
          <a:xfrm>
            <a:off x="402771" y="537100"/>
            <a:ext cx="9109588" cy="4486274"/>
          </a:xfrm>
        </p:spPr>
        <p:txBody>
          <a:bodyPr/>
          <a:lstStyle/>
          <a:p>
            <a:pPr marL="0" indent="0">
              <a:buNone/>
            </a:pPr>
            <a:r>
              <a:rPr lang="hu-HU" sz="2000" dirty="0">
                <a:hlinkClick r:id="rId4"/>
              </a:rPr>
              <a:t>https://homoki.net/en/2023/05/29/On-the-importance-of-lawyer-focused-QA-benchmarks.html</a:t>
            </a:r>
            <a:r>
              <a:rPr lang="en-US" sz="2000" dirty="0"/>
              <a:t>  (EU </a:t>
            </a:r>
            <a:r>
              <a:rPr lang="en-US" sz="2000" dirty="0" err="1"/>
              <a:t>több</a:t>
            </a:r>
            <a:r>
              <a:rPr lang="en-US" sz="2000" dirty="0"/>
              <a:t> </a:t>
            </a:r>
            <a:r>
              <a:rPr lang="en-US" sz="2000" dirty="0" err="1"/>
              <a:t>országában</a:t>
            </a:r>
            <a:r>
              <a:rPr lang="en-US" sz="2000" dirty="0"/>
              <a:t> </a:t>
            </a:r>
            <a:r>
              <a:rPr lang="en-US" sz="2000" dirty="0" err="1"/>
              <a:t>harmonizált</a:t>
            </a:r>
            <a:r>
              <a:rPr lang="en-US" sz="2000" dirty="0"/>
              <a:t>?)</a:t>
            </a:r>
          </a:p>
          <a:p>
            <a:pPr marL="0" indent="0">
              <a:buNone/>
            </a:pPr>
            <a:endParaRPr lang="en-US" sz="2000" dirty="0"/>
          </a:p>
          <a:p>
            <a:pPr marL="0" indent="0">
              <a:buNone/>
            </a:pPr>
            <a:endParaRPr lang="hu-HU" dirty="0"/>
          </a:p>
        </p:txBody>
      </p:sp>
      <p:pic>
        <p:nvPicPr>
          <p:cNvPr id="9" name="Picture 8">
            <a:extLst>
              <a:ext uri="{FF2B5EF4-FFF2-40B4-BE49-F238E27FC236}">
                <a16:creationId xmlns:a16="http://schemas.microsoft.com/office/drawing/2014/main" id="{4C94F6CC-87E3-4165-A50E-B560C05FBE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771" y="1367589"/>
            <a:ext cx="5417458" cy="2095957"/>
          </a:xfrm>
          <a:prstGeom prst="rect">
            <a:avLst/>
          </a:prstGeom>
        </p:spPr>
      </p:pic>
      <p:pic>
        <p:nvPicPr>
          <p:cNvPr id="7" name="Picture 6">
            <a:extLst>
              <a:ext uri="{FF2B5EF4-FFF2-40B4-BE49-F238E27FC236}">
                <a16:creationId xmlns:a16="http://schemas.microsoft.com/office/drawing/2014/main" id="{8CE8852A-D89A-41BF-991E-C650FCF36DD9}"/>
              </a:ext>
            </a:extLst>
          </p:cNvPr>
          <p:cNvPicPr>
            <a:picLocks noChangeAspect="1"/>
          </p:cNvPicPr>
          <p:nvPr/>
        </p:nvPicPr>
        <p:blipFill>
          <a:blip r:embed="rId6"/>
          <a:stretch>
            <a:fillRect/>
          </a:stretch>
        </p:blipFill>
        <p:spPr>
          <a:xfrm>
            <a:off x="402771" y="3946121"/>
            <a:ext cx="7373379" cy="2543530"/>
          </a:xfrm>
          <a:prstGeom prst="rect">
            <a:avLst/>
          </a:prstGeom>
        </p:spPr>
      </p:pic>
      <p:sp>
        <p:nvSpPr>
          <p:cNvPr id="4" name="TextBox 3">
            <a:extLst>
              <a:ext uri="{FF2B5EF4-FFF2-40B4-BE49-F238E27FC236}">
                <a16:creationId xmlns:a16="http://schemas.microsoft.com/office/drawing/2014/main" id="{A282B521-BDF2-40C7-8C84-AF1E0ADB4D1C}"/>
              </a:ext>
            </a:extLst>
          </p:cNvPr>
          <p:cNvSpPr txBox="1"/>
          <p:nvPr/>
        </p:nvSpPr>
        <p:spPr>
          <a:xfrm>
            <a:off x="10139983" y="352434"/>
            <a:ext cx="1237786" cy="369332"/>
          </a:xfrm>
          <a:prstGeom prst="rect">
            <a:avLst/>
          </a:prstGeom>
          <a:noFill/>
        </p:spPr>
        <p:txBody>
          <a:bodyPr wrap="square" rtlCol="0">
            <a:spAutoFit/>
          </a:bodyPr>
          <a:lstStyle/>
          <a:p>
            <a:r>
              <a:rPr lang="hu-HU" u="sng">
                <a:solidFill>
                  <a:schemeClr val="bg1"/>
                </a:solidFill>
                <a:hlinkClick r:id="rId7"/>
              </a:rPr>
              <a:t>COLIEE</a:t>
            </a:r>
            <a:endParaRPr lang="hu-HU" u="sng">
              <a:solidFill>
                <a:schemeClr val="bg1"/>
              </a:solidFill>
            </a:endParaRPr>
          </a:p>
        </p:txBody>
      </p:sp>
      <p:sp>
        <p:nvSpPr>
          <p:cNvPr id="5" name="Slide Number Placeholder 4">
            <a:extLst>
              <a:ext uri="{FF2B5EF4-FFF2-40B4-BE49-F238E27FC236}">
                <a16:creationId xmlns:a16="http://schemas.microsoft.com/office/drawing/2014/main" id="{D2212D8C-FCA5-9039-016C-CCDAFDC0FB3E}"/>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45</a:t>
            </a:fld>
            <a:endParaRPr lang="hu-HU" sz="1000" dirty="0">
              <a:solidFill>
                <a:schemeClr val="tx1"/>
              </a:solidFill>
              <a:latin typeface="Arial"/>
            </a:endParaRPr>
          </a:p>
        </p:txBody>
      </p:sp>
    </p:spTree>
    <p:extLst>
      <p:ext uri="{BB962C8B-B14F-4D97-AF65-F5344CB8AC3E}">
        <p14:creationId xmlns:p14="http://schemas.microsoft.com/office/powerpoint/2010/main" val="2101133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72A-1FED-48B9-9CB2-7E0B83B1BE34}"/>
              </a:ext>
            </a:extLst>
          </p:cNvPr>
          <p:cNvSpPr>
            <a:spLocks noGrp="1"/>
          </p:cNvSpPr>
          <p:nvPr>
            <p:ph type="title"/>
          </p:nvPr>
        </p:nvSpPr>
        <p:spPr/>
        <p:txBody>
          <a:bodyPr/>
          <a:lstStyle/>
          <a:p>
            <a:pPr algn="just"/>
            <a:r>
              <a:rPr lang="en-US" dirty="0">
                <a:latin typeface="Arial" panose="020B0604020202020204" pitchFamily="34" charset="0"/>
                <a:cs typeface="Arial" panose="020B0604020202020204" pitchFamily="34" charset="0"/>
              </a:rPr>
              <a:t>LLM </a:t>
            </a:r>
            <a:r>
              <a:rPr lang="en-US" dirty="0" err="1">
                <a:latin typeface="Arial" panose="020B0604020202020204" pitchFamily="34" charset="0"/>
                <a:cs typeface="Arial" panose="020B0604020202020204" pitchFamily="34" charset="0"/>
              </a:rPr>
              <a:t>korlátok</a:t>
            </a:r>
            <a:endParaRPr lang="hu-H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88D873-BE15-4CCC-9D7E-4E1812A79D01}"/>
              </a:ext>
            </a:extLst>
          </p:cNvPr>
          <p:cNvSpPr>
            <a:spLocks noGrp="1"/>
          </p:cNvSpPr>
          <p:nvPr>
            <p:ph idx="1"/>
          </p:nvPr>
        </p:nvSpPr>
        <p:spPr>
          <a:xfrm>
            <a:off x="448056" y="1735200"/>
            <a:ext cx="10356793" cy="4373500"/>
          </a:xfrm>
        </p:spPr>
        <p:txBody>
          <a:bodyPr>
            <a:normAutofit fontScale="85000" lnSpcReduction="10000"/>
          </a:bodyPr>
          <a:lstStyle/>
          <a:p>
            <a:pPr marL="1944" indent="0" algn="just">
              <a:lnSpc>
                <a:spcPct val="110000"/>
              </a:lnSpc>
              <a:buNone/>
            </a:pPr>
            <a:r>
              <a:rPr lang="en-US">
                <a:latin typeface="Arial" panose="020B0604020202020204" pitchFamily="34" charset="0"/>
                <a:cs typeface="Arial" panose="020B0604020202020204" pitchFamily="34" charset="0"/>
              </a:rPr>
              <a:t>Angolon kívüli nyelvi korlátok</a:t>
            </a:r>
            <a:r>
              <a:rPr lang="hu-HU">
                <a:latin typeface="Arial" panose="020B0604020202020204" pitchFamily="34" charset="0"/>
                <a:cs typeface="Arial" panose="020B0604020202020204" pitchFamily="34" charset="0"/>
              </a:rPr>
              <a:t>: </a:t>
            </a:r>
            <a:r>
              <a:rPr lang="hu-HU" dirty="0">
                <a:latin typeface="Arial" panose="020B0604020202020204" pitchFamily="34" charset="0"/>
                <a:cs typeface="Arial" panose="020B0604020202020204" pitchFamily="34" charset="0"/>
              </a:rPr>
              <a:t>GPT-3.5 and GPT-4 is </a:t>
            </a:r>
            <a:r>
              <a:rPr lang="hu-HU" dirty="0" err="1">
                <a:latin typeface="Arial" panose="020B0604020202020204" pitchFamily="34" charset="0"/>
                <a:cs typeface="Arial" panose="020B0604020202020204" pitchFamily="34" charset="0"/>
              </a:rPr>
              <a:t>usable</a:t>
            </a:r>
            <a:endParaRPr lang="hu-HU" dirty="0">
              <a:latin typeface="Arial" panose="020B0604020202020204" pitchFamily="34" charset="0"/>
              <a:cs typeface="Arial" panose="020B0604020202020204" pitchFamily="34" charset="0"/>
            </a:endParaRPr>
          </a:p>
          <a:p>
            <a:pPr lvl="1" algn="just">
              <a:lnSpc>
                <a:spcPct val="110000"/>
              </a:lnSpc>
            </a:pPr>
            <a:r>
              <a:rPr lang="en-US">
                <a:latin typeface="Arial" panose="020B0604020202020204" pitchFamily="34" charset="0"/>
                <a:cs typeface="Arial" panose="020B0604020202020204" pitchFamily="34" charset="0"/>
              </a:rPr>
              <a:t>nyílt forráskódú modellek (LLaMA 2.0, GPT-J stb.)</a:t>
            </a:r>
            <a:r>
              <a:rPr lang="hu-HU">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angolul generál, néhány országspecifikus modell is</a:t>
            </a:r>
            <a:endParaRPr lang="en-US" dirty="0">
              <a:latin typeface="Arial" panose="020B0604020202020204" pitchFamily="34" charset="0"/>
              <a:cs typeface="Arial" panose="020B0604020202020204" pitchFamily="34" charset="0"/>
            </a:endParaRPr>
          </a:p>
          <a:p>
            <a:pPr lvl="1">
              <a:lnSpc>
                <a:spcPct val="110000"/>
              </a:lnSpc>
            </a:pPr>
            <a:r>
              <a:rPr lang="hu-HU" dirty="0" err="1">
                <a:latin typeface="Arial" panose="020B0604020202020204" pitchFamily="34" charset="0"/>
                <a:cs typeface="Arial" panose="020B0604020202020204" pitchFamily="34" charset="0"/>
              </a:rPr>
              <a:t>Cohere</a:t>
            </a:r>
            <a:r>
              <a:rPr lang="hu-HU">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csak angol</a:t>
            </a:r>
            <a:endParaRPr lang="hu-HU" dirty="0">
              <a:latin typeface="Arial" panose="020B0604020202020204" pitchFamily="34" charset="0"/>
              <a:cs typeface="Arial" panose="020B0604020202020204" pitchFamily="34" charset="0"/>
            </a:endParaRPr>
          </a:p>
          <a:p>
            <a:pPr lvl="1">
              <a:lnSpc>
                <a:spcPct val="110000"/>
              </a:lnSpc>
            </a:pPr>
            <a:r>
              <a:rPr lang="hu-HU" dirty="0">
                <a:latin typeface="Arial" panose="020B0604020202020204" pitchFamily="34" charset="0"/>
                <a:cs typeface="Arial" panose="020B0604020202020204" pitchFamily="34" charset="0"/>
              </a:rPr>
              <a:t>Google Bard, </a:t>
            </a:r>
            <a:r>
              <a:rPr lang="hu-HU" dirty="0" err="1">
                <a:latin typeface="Arial" panose="020B0604020202020204" pitchFamily="34" charset="0"/>
                <a:cs typeface="Arial" panose="020B0604020202020204" pitchFamily="34" charset="0"/>
              </a:rPr>
              <a:t>PaLM</a:t>
            </a:r>
            <a:r>
              <a:rPr lang="hu-HU" dirty="0">
                <a:latin typeface="Arial" panose="020B0604020202020204" pitchFamily="34" charset="0"/>
                <a:cs typeface="Arial" panose="020B0604020202020204" pitchFamily="34" charset="0"/>
              </a:rPr>
              <a:t> </a:t>
            </a:r>
            <a:r>
              <a:rPr lang="hu-HU">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csak angol</a:t>
            </a:r>
            <a:endParaRPr lang="hu-HU" dirty="0">
              <a:latin typeface="Arial" panose="020B0604020202020204" pitchFamily="34" charset="0"/>
              <a:cs typeface="Arial" panose="020B0604020202020204" pitchFamily="34" charset="0"/>
            </a:endParaRPr>
          </a:p>
          <a:p>
            <a:pPr lvl="1" algn="just">
              <a:lnSpc>
                <a:spcPct val="110000"/>
              </a:lnSpc>
            </a:pPr>
            <a:r>
              <a:rPr lang="en-US">
                <a:latin typeface="Arial" panose="020B0604020202020204" pitchFamily="34" charset="0"/>
                <a:cs typeface="Arial" panose="020B0604020202020204" pitchFamily="34" charset="0"/>
              </a:rPr>
              <a:t>nemzeti óriásmodellek:</a:t>
            </a:r>
            <a:r>
              <a:rPr lang="hu-HU">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hu-HU" dirty="0">
                <a:latin typeface="Arial" panose="020B0604020202020204" pitchFamily="34" charset="0"/>
                <a:cs typeface="Arial" panose="020B0604020202020204" pitchFamily="34" charset="0"/>
                <a:hlinkClick r:id="rId3"/>
              </a:rPr>
              <a:t>„PULI” GPT-3SX (</a:t>
            </a:r>
            <a:r>
              <a:rPr lang="en-US" dirty="0">
                <a:latin typeface="Arial" panose="020B0604020202020204" pitchFamily="34" charset="0"/>
                <a:cs typeface="Arial" panose="020B0604020202020204" pitchFamily="34" charset="0"/>
                <a:hlinkClick r:id="rId3"/>
              </a:rPr>
              <a:t>6.</a:t>
            </a:r>
            <a:r>
              <a:rPr lang="hu-HU" dirty="0">
                <a:latin typeface="Arial" panose="020B0604020202020204" pitchFamily="34" charset="0"/>
                <a:cs typeface="Arial" panose="020B0604020202020204" pitchFamily="34" charset="0"/>
                <a:hlinkClick r:id="rId3"/>
              </a:rPr>
              <a:t>7B) </a:t>
            </a:r>
            <a:r>
              <a:rPr lang="hu-HU" dirty="0" err="1">
                <a:latin typeface="Arial" panose="020B0604020202020204" pitchFamily="34" charset="0"/>
                <a:cs typeface="Arial" panose="020B0604020202020204" pitchFamily="34" charset="0"/>
                <a:hlinkClick r:id="rId3"/>
              </a:rPr>
              <a:t>Hungarian</a:t>
            </a:r>
            <a:r>
              <a:rPr lang="en-US" dirty="0">
                <a:latin typeface="Arial" panose="020B0604020202020204" pitchFamily="34" charset="0"/>
                <a:cs typeface="Arial" panose="020B0604020202020204" pitchFamily="34" charset="0"/>
              </a:rPr>
              <a:t> → </a:t>
            </a:r>
            <a:r>
              <a:rPr lang="en-US">
                <a:latin typeface="Arial" panose="020B0604020202020204" pitchFamily="34" charset="0"/>
                <a:cs typeface="Arial" panose="020B0604020202020204" pitchFamily="34" charset="0"/>
              </a:rPr>
              <a:t>100B+ készül)</a:t>
            </a:r>
            <a:endParaRPr lang="hu-HU" dirty="0">
              <a:latin typeface="Arial" panose="020B0604020202020204" pitchFamily="34" charset="0"/>
              <a:cs typeface="Arial" panose="020B0604020202020204" pitchFamily="34" charset="0"/>
            </a:endParaRPr>
          </a:p>
          <a:p>
            <a:pPr marL="0" lvl="1" indent="0" algn="just">
              <a:lnSpc>
                <a:spcPct val="110000"/>
              </a:lnSpc>
              <a:spcBef>
                <a:spcPts val="1800"/>
              </a:spcBef>
              <a:buNone/>
            </a:pPr>
            <a:r>
              <a:rPr lang="en-US" sz="2400">
                <a:latin typeface="Arial" panose="020B0604020202020204" pitchFamily="34" charset="0"/>
                <a:cs typeface="Arial" panose="020B0604020202020204" pitchFamily="34" charset="0"/>
              </a:rPr>
              <a:t>Egyéb technikai korlátok</a:t>
            </a:r>
            <a:endParaRPr lang="hu-HU" sz="2400" dirty="0">
              <a:latin typeface="Arial" panose="020B0604020202020204" pitchFamily="34" charset="0"/>
              <a:cs typeface="Arial" panose="020B0604020202020204" pitchFamily="34" charset="0"/>
            </a:endParaRPr>
          </a:p>
          <a:p>
            <a:pPr marL="720725" lvl="2" indent="-271463" algn="just">
              <a:lnSpc>
                <a:spcPct val="110000"/>
              </a:lnSpc>
            </a:pPr>
            <a:r>
              <a:rPr lang="hu-HU" sz="2000">
                <a:latin typeface="Arial" panose="020B0604020202020204" pitchFamily="34" charset="0"/>
                <a:cs typeface="Arial" panose="020B0604020202020204" pitchFamily="34" charset="0"/>
              </a:rPr>
              <a:t>API </a:t>
            </a:r>
            <a:r>
              <a:rPr lang="en-US" sz="2000">
                <a:latin typeface="Arial" panose="020B0604020202020204" pitchFamily="34" charset="0"/>
                <a:cs typeface="Arial" panose="020B0604020202020204" pitchFamily="34" charset="0"/>
              </a:rPr>
              <a:t>hozzáférés (bizalmassági korlátok)</a:t>
            </a:r>
            <a:endParaRPr lang="en-US" sz="2000" dirty="0">
              <a:latin typeface="Arial" panose="020B0604020202020204" pitchFamily="34" charset="0"/>
              <a:cs typeface="Arial" panose="020B0604020202020204" pitchFamily="34" charset="0"/>
            </a:endParaRPr>
          </a:p>
          <a:p>
            <a:pPr marL="720725" lvl="2" indent="-271463" algn="just">
              <a:lnSpc>
                <a:spcPct val="110000"/>
              </a:lnSpc>
            </a:pPr>
            <a:r>
              <a:rPr lang="en-US" sz="2000">
                <a:latin typeface="Arial" panose="020B0604020202020204" pitchFamily="34" charset="0"/>
                <a:cs typeface="Arial" panose="020B0604020202020204" pitchFamily="34" charset="0"/>
              </a:rPr>
              <a:t>lassú </a:t>
            </a:r>
            <a:r>
              <a:rPr lang="hu-HU" sz="2000">
                <a:latin typeface="Arial" panose="020B0604020202020204" pitchFamily="34" charset="0"/>
                <a:cs typeface="Arial" panose="020B0604020202020204" pitchFamily="34" charset="0"/>
              </a:rPr>
              <a:t>API, </a:t>
            </a:r>
            <a:r>
              <a:rPr lang="en-US" sz="2000">
                <a:latin typeface="Arial" panose="020B0604020202020204" pitchFamily="34" charset="0"/>
                <a:cs typeface="Arial" panose="020B0604020202020204" pitchFamily="34" charset="0"/>
              </a:rPr>
              <a:t>szövegkörnyezeti méretek (pl. </a:t>
            </a:r>
            <a:r>
              <a:rPr lang="en-US" sz="2000" dirty="0">
                <a:latin typeface="Arial" panose="020B0604020202020204" pitchFamily="34" charset="0"/>
                <a:cs typeface="Arial" panose="020B0604020202020204" pitchFamily="34" charset="0"/>
              </a:rPr>
              <a:t>3k </a:t>
            </a:r>
            <a:r>
              <a:rPr lang="en-US" sz="2000">
                <a:latin typeface="Arial" panose="020B0604020202020204" pitchFamily="34" charset="0"/>
                <a:cs typeface="Arial" panose="020B0604020202020204" pitchFamily="34" charset="0"/>
              </a:rPr>
              <a:t>in KKE a 8k/32k token helyett)</a:t>
            </a:r>
            <a:endParaRPr lang="en-US" sz="2000" dirty="0">
              <a:latin typeface="Arial" panose="020B0604020202020204" pitchFamily="34" charset="0"/>
              <a:cs typeface="Arial" panose="020B0604020202020204" pitchFamily="34" charset="0"/>
            </a:endParaRPr>
          </a:p>
          <a:p>
            <a:pPr marL="720725" lvl="2" indent="-271463" algn="just">
              <a:lnSpc>
                <a:spcPct val="110000"/>
              </a:lnSpc>
            </a:pPr>
            <a:r>
              <a:rPr lang="en-US" sz="2000">
                <a:latin typeface="Arial" panose="020B0604020202020204" pitchFamily="34" charset="0"/>
                <a:cs typeface="Arial" panose="020B0604020202020204" pitchFamily="34" charset="0"/>
              </a:rPr>
              <a:t>finomhangolások lehetőségének hiánya vagy költsége</a:t>
            </a:r>
            <a:endParaRPr lang="hu-HU" sz="2000" dirty="0">
              <a:latin typeface="Arial" panose="020B0604020202020204" pitchFamily="34" charset="0"/>
              <a:cs typeface="Arial" panose="020B0604020202020204" pitchFamily="34" charset="0"/>
            </a:endParaRPr>
          </a:p>
        </p:txBody>
      </p:sp>
      <p:sp>
        <p:nvSpPr>
          <p:cNvPr id="4" name="Slide Number Placeholder 4">
            <a:extLst>
              <a:ext uri="{FF2B5EF4-FFF2-40B4-BE49-F238E27FC236}">
                <a16:creationId xmlns:a16="http://schemas.microsoft.com/office/drawing/2014/main" id="{67BC9481-813A-3481-7714-9D4EC0D32B0B}"/>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46</a:t>
            </a:fld>
            <a:endParaRPr lang="hu-HU" sz="1000" dirty="0">
              <a:solidFill>
                <a:schemeClr val="tx1"/>
              </a:solidFill>
              <a:latin typeface="Arial"/>
            </a:endParaRPr>
          </a:p>
        </p:txBody>
      </p:sp>
    </p:spTree>
    <p:extLst>
      <p:ext uri="{BB962C8B-B14F-4D97-AF65-F5344CB8AC3E}">
        <p14:creationId xmlns:p14="http://schemas.microsoft.com/office/powerpoint/2010/main" val="2548027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6874E8A-4937-4FD2-9992-C3C0CD83A8D5}"/>
              </a:ext>
            </a:extLst>
          </p:cNvPr>
          <p:cNvSpPr/>
          <p:nvPr/>
        </p:nvSpPr>
        <p:spPr>
          <a:xfrm>
            <a:off x="7961971" y="6244683"/>
            <a:ext cx="669073" cy="61331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Picture 10">
            <a:extLst>
              <a:ext uri="{FF2B5EF4-FFF2-40B4-BE49-F238E27FC236}">
                <a16:creationId xmlns:a16="http://schemas.microsoft.com/office/drawing/2014/main" id="{B3B9A3DF-399B-4062-A299-B69B1F806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5666" y="0"/>
            <a:ext cx="5626677" cy="6858000"/>
          </a:xfrm>
          <a:prstGeom prst="rect">
            <a:avLst/>
          </a:prstGeom>
        </p:spPr>
      </p:pic>
      <p:sp>
        <p:nvSpPr>
          <p:cNvPr id="12" name="TextBox 11">
            <a:extLst>
              <a:ext uri="{FF2B5EF4-FFF2-40B4-BE49-F238E27FC236}">
                <a16:creationId xmlns:a16="http://schemas.microsoft.com/office/drawing/2014/main" id="{17B544F8-7248-49DE-A874-26C5A1DFC4E5}"/>
              </a:ext>
            </a:extLst>
          </p:cNvPr>
          <p:cNvSpPr txBox="1"/>
          <p:nvPr/>
        </p:nvSpPr>
        <p:spPr>
          <a:xfrm>
            <a:off x="9219004" y="246743"/>
            <a:ext cx="2813339" cy="369332"/>
          </a:xfrm>
          <a:prstGeom prst="rect">
            <a:avLst/>
          </a:prstGeom>
          <a:noFill/>
        </p:spPr>
        <p:txBody>
          <a:bodyPr wrap="square" lIns="91440" tIns="45720" rIns="91440" bIns="45720" rtlCol="0" anchor="t">
            <a:spAutoFit/>
          </a:bodyPr>
          <a:lstStyle/>
          <a:p>
            <a:r>
              <a:rPr lang="en-US">
                <a:solidFill>
                  <a:schemeClr val="bg1"/>
                </a:solidFill>
              </a:rPr>
              <a:t>Ki-kinek ad el?</a:t>
            </a:r>
            <a:endParaRPr lang="hu-HU">
              <a:solidFill>
                <a:schemeClr val="bg1"/>
              </a:solidFill>
            </a:endParaRPr>
          </a:p>
        </p:txBody>
      </p:sp>
      <p:sp>
        <p:nvSpPr>
          <p:cNvPr id="9" name="TextBox 8">
            <a:extLst>
              <a:ext uri="{FF2B5EF4-FFF2-40B4-BE49-F238E27FC236}">
                <a16:creationId xmlns:a16="http://schemas.microsoft.com/office/drawing/2014/main" id="{05ACBA79-BF0E-4262-890E-ED53B8D7F62A}"/>
              </a:ext>
            </a:extLst>
          </p:cNvPr>
          <p:cNvSpPr txBox="1"/>
          <p:nvPr/>
        </p:nvSpPr>
        <p:spPr>
          <a:xfrm>
            <a:off x="159657" y="1209990"/>
            <a:ext cx="6096000" cy="4401205"/>
          </a:xfrm>
          <a:prstGeom prst="rect">
            <a:avLst/>
          </a:prstGeom>
          <a:noFill/>
        </p:spPr>
        <p:txBody>
          <a:bodyPr wrap="square">
            <a:spAutoFit/>
          </a:bodyPr>
          <a:lstStyle/>
          <a:p>
            <a:pPr marL="342900" marR="0" algn="just">
              <a:spcBef>
                <a:spcPts val="0"/>
              </a:spcBef>
              <a:spcAft>
                <a:spcPts val="0"/>
              </a:spcAft>
            </a:pPr>
            <a:r>
              <a:rPr lang="en-US" sz="2000" dirty="0">
                <a:latin typeface="Segoe UI Emoji" panose="020B0502040204020203" pitchFamily="34" charset="0"/>
              </a:rPr>
              <a:t>🏭</a:t>
            </a:r>
            <a:r>
              <a:rPr lang="hu-HU" sz="2000" dirty="0">
                <a:latin typeface="Calibri" panose="020F0502020204030204" pitchFamily="34" charset="0"/>
              </a:rPr>
              <a:t>	</a:t>
            </a:r>
            <a:r>
              <a:rPr lang="hu-HU" sz="2000" dirty="0">
                <a:effectLst/>
                <a:latin typeface="Arial" panose="020B0604020202020204" pitchFamily="34" charset="0"/>
                <a:cs typeface="Arial" panose="020B0604020202020204" pitchFamily="34" charset="0"/>
              </a:rPr>
              <a:t>Chip- és HW gyártók 	</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Igazán nagy kereskedelmi LLM </a:t>
            </a:r>
            <a:r>
              <a:rPr lang="hu-HU" sz="2000" dirty="0" err="1">
                <a:effectLst/>
                <a:latin typeface="Arial" panose="020B0604020202020204" pitchFamily="34" charset="0"/>
                <a:cs typeface="Arial" panose="020B0604020202020204" pitchFamily="34" charset="0"/>
              </a:rPr>
              <a:t>szolg</a:t>
            </a:r>
            <a:r>
              <a:rPr lang="hu-HU" sz="2000" dirty="0">
                <a:effectLst/>
                <a:latin typeface="Arial" panose="020B0604020202020204" pitchFamily="34" charset="0"/>
                <a:cs typeface="Arial" panose="020B0604020202020204" pitchFamily="34" charset="0"/>
              </a:rPr>
              <a:t>.</a:t>
            </a:r>
            <a:br>
              <a:rPr lang="hu-HU" sz="2000" dirty="0">
                <a:effectLst/>
                <a:latin typeface="Arial" panose="020B0604020202020204" pitchFamily="34" charset="0"/>
                <a:cs typeface="Arial" panose="020B0604020202020204" pitchFamily="34" charset="0"/>
              </a:rPr>
            </a:br>
            <a:r>
              <a:rPr lang="hu-HU" sz="2000" dirty="0">
                <a:effectLst/>
                <a:latin typeface="Arial" panose="020B0604020202020204" pitchFamily="34" charset="0"/>
                <a:cs typeface="Arial" panose="020B0604020202020204" pitchFamily="34" charset="0"/>
              </a:rPr>
              <a:t>	(Google, MS) 				</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Egyetemek/kutatóközpont</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Felhőalapú </a:t>
            </a:r>
            <a:r>
              <a:rPr lang="hu-HU" sz="2000" b="1" dirty="0">
                <a:effectLst/>
                <a:latin typeface="Arial" panose="020B0604020202020204" pitchFamily="34" charset="0"/>
                <a:cs typeface="Arial" panose="020B0604020202020204" pitchFamily="34" charset="0"/>
              </a:rPr>
              <a:t>IaaS/PaaS</a:t>
            </a:r>
            <a:r>
              <a:rPr lang="hu-HU" sz="2000" dirty="0">
                <a:effectLst/>
                <a:latin typeface="Arial" panose="020B0604020202020204" pitchFamily="34" charset="0"/>
                <a:cs typeface="Arial" panose="020B0604020202020204" pitchFamily="34" charset="0"/>
              </a:rPr>
              <a:t> szolgáltatók</a:t>
            </a:r>
          </a:p>
          <a:p>
            <a:pPr marL="892175" marR="0" indent="-549275"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Nyílt forráskódú tanácsadók, nyílt nyelvi modellek (OLM) tanácsadói, nem zárt AI megoldások szolgáltatói</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Zárt adatkör tulajdonosai</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Egyéb ágazati szereplők/megrendelők </a:t>
            </a:r>
            <a:br>
              <a:rPr lang="hu-HU" sz="2000" dirty="0">
                <a:effectLst/>
                <a:latin typeface="Arial" panose="020B0604020202020204" pitchFamily="34" charset="0"/>
                <a:cs typeface="Arial" panose="020B0604020202020204" pitchFamily="34" charset="0"/>
              </a:rPr>
            </a:b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MI kereskedelmi “</a:t>
            </a:r>
            <a:r>
              <a:rPr lang="hu-HU" sz="2000" dirty="0" err="1">
                <a:effectLst/>
                <a:latin typeface="Arial" panose="020B0604020202020204" pitchFamily="34" charset="0"/>
                <a:cs typeface="Arial" panose="020B0604020202020204" pitchFamily="34" charset="0"/>
              </a:rPr>
              <a:t>downstream</a:t>
            </a:r>
            <a:r>
              <a:rPr lang="hu-HU" sz="2000" dirty="0">
                <a:effectLst/>
                <a:latin typeface="Arial" panose="020B0604020202020204" pitchFamily="34" charset="0"/>
                <a:cs typeface="Arial" panose="020B0604020202020204" pitchFamily="34" charset="0"/>
              </a:rPr>
              <a:t>” szolgáltató</a:t>
            </a:r>
            <a:r>
              <a:rPr lang="hu-HU" sz="2000" dirty="0">
                <a:latin typeface="Arial" panose="020B0604020202020204" pitchFamily="34" charset="0"/>
                <a:cs typeface="Arial" panose="020B0604020202020204" pitchFamily="34" charset="0"/>
              </a:rPr>
              <a:t>k</a:t>
            </a:r>
            <a:br>
              <a:rPr lang="hu-HU" sz="2000" dirty="0">
                <a:latin typeface="Arial" panose="020B0604020202020204" pitchFamily="34" charset="0"/>
                <a:cs typeface="Arial" panose="020B0604020202020204" pitchFamily="34" charset="0"/>
              </a:rPr>
            </a:b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Pluginszolgáltató</a:t>
            </a:r>
            <a:r>
              <a:rPr lang="hu-HU" sz="2000" dirty="0">
                <a:latin typeface="Arial" panose="020B0604020202020204" pitchFamily="34" charset="0"/>
                <a:cs typeface="Arial" panose="020B0604020202020204" pitchFamily="34" charset="0"/>
              </a:rPr>
              <a:t>, finomhangolt kis modellek 	értékesítői, SDK/API</a:t>
            </a:r>
          </a:p>
          <a:p>
            <a:pPr marL="342900" marR="0" algn="just">
              <a:spcBef>
                <a:spcPts val="0"/>
              </a:spcBef>
              <a:spcAft>
                <a:spcPts val="0"/>
              </a:spcAft>
            </a:pPr>
            <a:r>
              <a:rPr lang="hu-HU" sz="2000" dirty="0">
                <a:latin typeface="Arial" panose="020B0604020202020204" pitchFamily="34" charset="0"/>
                <a:cs typeface="Arial" panose="020B0604020202020204" pitchFamily="34" charset="0"/>
              </a:rPr>
              <a:t>🏛️ 	</a:t>
            </a:r>
            <a:r>
              <a:rPr lang="hu-HU" sz="2000" dirty="0">
                <a:effectLst/>
                <a:latin typeface="Arial" panose="020B0604020202020204" pitchFamily="34" charset="0"/>
                <a:cs typeface="Arial" panose="020B0604020202020204" pitchFamily="34" charset="0"/>
              </a:rPr>
              <a:t>Kormányzatok</a:t>
            </a:r>
          </a:p>
        </p:txBody>
      </p:sp>
      <p:sp>
        <p:nvSpPr>
          <p:cNvPr id="3" name="Title 2">
            <a:extLst>
              <a:ext uri="{FF2B5EF4-FFF2-40B4-BE49-F238E27FC236}">
                <a16:creationId xmlns:a16="http://schemas.microsoft.com/office/drawing/2014/main" id="{78DF17E2-CDED-43DA-8244-F66F74EB443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Rövid áttekintés az AI szolgáltatói piacról</a:t>
            </a:r>
            <a:endParaRPr lang="hu-HU"/>
          </a:p>
        </p:txBody>
      </p:sp>
      <p:sp>
        <p:nvSpPr>
          <p:cNvPr id="4" name="Slide Number Placeholder 4">
            <a:extLst>
              <a:ext uri="{FF2B5EF4-FFF2-40B4-BE49-F238E27FC236}">
                <a16:creationId xmlns:a16="http://schemas.microsoft.com/office/drawing/2014/main" id="{DFD5A4C1-A207-3242-C8FE-402C2D97B079}"/>
              </a:ext>
            </a:extLst>
          </p:cNvPr>
          <p:cNvSpPr txBox="1">
            <a:spLocks/>
          </p:cNvSpPr>
          <p:nvPr/>
        </p:nvSpPr>
        <p:spPr>
          <a:xfrm>
            <a:off x="593999" y="6264000"/>
            <a:ext cx="433289"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47</a:t>
            </a:fld>
            <a:endParaRPr lang="hu-HU" sz="1000" dirty="0">
              <a:solidFill>
                <a:schemeClr val="tx1"/>
              </a:solidFill>
              <a:latin typeface="Arial"/>
            </a:endParaRPr>
          </a:p>
        </p:txBody>
      </p:sp>
    </p:spTree>
    <p:extLst>
      <p:ext uri="{BB962C8B-B14F-4D97-AF65-F5344CB8AC3E}">
        <p14:creationId xmlns:p14="http://schemas.microsoft.com/office/powerpoint/2010/main" val="1504678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alpha val="50000"/>
          </a:schemeClr>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AF6FF54-B3BF-65F0-C31F-EA37D8F24CE0}"/>
              </a:ext>
            </a:extLst>
          </p:cNvPr>
          <p:cNvSpPr>
            <a:spLocks noGrp="1"/>
          </p:cNvSpPr>
          <p:nvPr>
            <p:ph type="title"/>
          </p:nvPr>
        </p:nvSpPr>
        <p:spPr/>
        <p:txBody>
          <a:bodyPr/>
          <a:lstStyle/>
          <a:p>
            <a:r>
              <a:rPr lang="en-GB" dirty="0" err="1"/>
              <a:t>Köszö</a:t>
            </a:r>
            <a:r>
              <a:rPr lang="hu-HU" dirty="0" err="1"/>
              <a:t>nöm</a:t>
            </a:r>
            <a:r>
              <a:rPr lang="en-GB" dirty="0"/>
              <a:t> a </a:t>
            </a:r>
            <a:r>
              <a:rPr lang="en-GB" dirty="0" err="1"/>
              <a:t>figyelmet</a:t>
            </a:r>
            <a:r>
              <a:rPr lang="en-GB" dirty="0"/>
              <a:t>! </a:t>
            </a:r>
          </a:p>
        </p:txBody>
      </p:sp>
      <p:sp>
        <p:nvSpPr>
          <p:cNvPr id="5" name="Slide Number Placeholder 4">
            <a:extLst>
              <a:ext uri="{FF2B5EF4-FFF2-40B4-BE49-F238E27FC236}">
                <a16:creationId xmlns:a16="http://schemas.microsoft.com/office/drawing/2014/main" id="{F88C074D-D16C-7949-2228-F60A7A0817B8}"/>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hu-HU"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hu-HU" sz="10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383076-5CE2-5442-A3E4-6D464314BF6D}"/>
              </a:ext>
            </a:extLst>
          </p:cNvPr>
          <p:cNvGrpSpPr/>
          <p:nvPr/>
        </p:nvGrpSpPr>
        <p:grpSpPr>
          <a:xfrm>
            <a:off x="3634161" y="3429000"/>
            <a:ext cx="4921278" cy="1384995"/>
            <a:chOff x="588354" y="3915362"/>
            <a:chExt cx="2340000" cy="1384995"/>
          </a:xfrm>
        </p:grpSpPr>
        <p:sp>
          <p:nvSpPr>
            <p:cNvPr id="7" name="Text Placeholder 45">
              <a:extLst>
                <a:ext uri="{FF2B5EF4-FFF2-40B4-BE49-F238E27FC236}">
                  <a16:creationId xmlns:a16="http://schemas.microsoft.com/office/drawing/2014/main" id="{29C8FAD1-BA83-69E1-55B0-67566EA31BD5}"/>
                </a:ext>
              </a:extLst>
            </p:cNvPr>
            <p:cNvSpPr txBox="1">
              <a:spLocks/>
            </p:cNvSpPr>
            <p:nvPr/>
          </p:nvSpPr>
          <p:spPr>
            <a:xfrm>
              <a:off x="588354" y="3915362"/>
              <a:ext cx="2340000" cy="1384995"/>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buFont typeface="Symbol" panose="05050102010706020507" pitchFamily="18" charset="2"/>
                <a:buNone/>
                <a:defRPr sz="1000" kern="1200">
                  <a:solidFill>
                    <a:schemeClr val="tx1"/>
                  </a:solidFill>
                  <a:latin typeface="+mn-lt"/>
                  <a:ea typeface="+mn-ea"/>
                  <a:cs typeface="+mn-cs"/>
                </a:defRPr>
              </a:lvl1pPr>
              <a:lvl2pPr marL="36195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mn-lt"/>
                  <a:ea typeface="+mn-ea"/>
                  <a:cs typeface="+mn-cs"/>
                </a:defRPr>
              </a:lvl2pPr>
              <a:lvl3pPr marL="628650" indent="0" algn="l" defTabSz="914400" rtl="0" eaLnBrk="1" latinLnBrk="0" hangingPunct="1">
                <a:lnSpc>
                  <a:spcPct val="100000"/>
                </a:lnSpc>
                <a:spcBef>
                  <a:spcPts val="500"/>
                </a:spcBef>
                <a:buFont typeface="Symbol" panose="05050102010706020507" pitchFamily="18" charset="2"/>
                <a:buNone/>
                <a:defRPr sz="1000" kern="1200">
                  <a:solidFill>
                    <a:schemeClr val="tx1"/>
                  </a:solidFill>
                  <a:latin typeface="+mn-lt"/>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mn-lt"/>
                  <a:ea typeface="+mn-ea"/>
                  <a:cs typeface="+mn-cs"/>
                </a:defRPr>
              </a:lvl4pPr>
              <a:lvl5pPr marL="1163637" indent="0" algn="l" defTabSz="914400" rtl="0" eaLnBrk="1" latinLnBrk="0" hangingPunct="1">
                <a:lnSpc>
                  <a:spcPct val="100000"/>
                </a:lnSpc>
                <a:spcBef>
                  <a:spcPts val="500"/>
                </a:spcBef>
                <a:buFont typeface="Symbol" panose="05050102010706020507" pitchFamily="18" charset="2"/>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tab pos="182563" algn="l"/>
                </a:tabLst>
                <a:defRPr/>
              </a:pPr>
              <a:r>
                <a:rPr kumimoji="0" lang="de-DE" sz="2000" b="1" i="0" u="none" strike="noStrike" kern="1200" cap="none" spc="0" normalizeH="0" baseline="0" noProof="0" dirty="0">
                  <a:ln>
                    <a:noFill/>
                  </a:ln>
                  <a:solidFill>
                    <a:sysClr val="window" lastClr="FFFFFF"/>
                  </a:solidFill>
                  <a:effectLst/>
                  <a:uLnTx/>
                  <a:uFillTx/>
                  <a:latin typeface="Arial"/>
                  <a:ea typeface="+mn-ea"/>
                  <a:cs typeface="+mn-cs"/>
                </a:rPr>
                <a:t>Dr. </a:t>
              </a:r>
              <a:r>
                <a:rPr kumimoji="0" lang="hu-HU" sz="2000" b="1" i="0" u="none" strike="noStrike" kern="1200" cap="none" spc="0" normalizeH="0" baseline="0" noProof="0" dirty="0">
                  <a:ln>
                    <a:noFill/>
                  </a:ln>
                  <a:solidFill>
                    <a:sysClr val="window" lastClr="FFFFFF"/>
                  </a:solidFill>
                  <a:effectLst/>
                  <a:uLnTx/>
                  <a:uFillTx/>
                  <a:latin typeface="Arial"/>
                  <a:ea typeface="+mn-ea"/>
                  <a:cs typeface="+mn-cs"/>
                </a:rPr>
                <a:t>Homoki Péter</a:t>
              </a:r>
              <a:endParaRPr kumimoji="0" lang="de-DE" sz="2000" b="1" i="0" u="none" strike="noStrike" kern="1200" cap="none" spc="0" normalizeH="0" baseline="0" noProof="0" dirty="0">
                <a:ln>
                  <a:noFill/>
                </a:ln>
                <a:solidFill>
                  <a:sysClr val="window" lastClr="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tab pos="182563" algn="l"/>
                </a:tabLst>
                <a:defRPr/>
              </a:pPr>
              <a:r>
                <a:rPr kumimoji="0" lang="de-DE" sz="2000" b="0" i="0" u="none" strike="noStrike" kern="1200" cap="none" spc="0" normalizeH="0" baseline="0" noProof="0" dirty="0" err="1">
                  <a:ln>
                    <a:noFill/>
                  </a:ln>
                  <a:solidFill>
                    <a:sysClr val="window" lastClr="FFFFFF"/>
                  </a:solidFill>
                  <a:effectLst/>
                  <a:uLnTx/>
                  <a:uFillTx/>
                  <a:latin typeface="Arial"/>
                  <a:ea typeface="+mn-ea"/>
                  <a:cs typeface="+mn-cs"/>
                </a:rPr>
                <a:t>Szenior</a:t>
              </a:r>
              <a:r>
                <a:rPr kumimoji="0" lang="de-DE" sz="2000" b="0" i="0" u="none" strike="noStrike" kern="1200" cap="none" spc="0" normalizeH="0" baseline="0" noProof="0" dirty="0">
                  <a:ln>
                    <a:noFill/>
                  </a:ln>
                  <a:solidFill>
                    <a:sysClr val="window" lastClr="FFFFFF"/>
                  </a:solidFill>
                  <a:effectLst/>
                  <a:uLnTx/>
                  <a:uFillTx/>
                  <a:latin typeface="Arial"/>
                  <a:ea typeface="+mn-ea"/>
                  <a:cs typeface="+mn-cs"/>
                </a:rPr>
                <a:t> </a:t>
              </a:r>
              <a:r>
                <a:rPr kumimoji="0" lang="de-DE" sz="2000" b="0" i="0" u="none" strike="noStrike" kern="1200" cap="none" spc="0" normalizeH="0" baseline="0" noProof="0" dirty="0" err="1">
                  <a:ln>
                    <a:noFill/>
                  </a:ln>
                  <a:solidFill>
                    <a:sysClr val="window" lastClr="FFFFFF"/>
                  </a:solidFill>
                  <a:effectLst/>
                  <a:uLnTx/>
                  <a:uFillTx/>
                  <a:latin typeface="Arial"/>
                  <a:ea typeface="+mn-ea"/>
                  <a:cs typeface="+mn-cs"/>
                </a:rPr>
                <a:t>tanácsadó</a:t>
              </a:r>
              <a:endParaRPr kumimoji="0" lang="de-DE" sz="2000" b="0" i="0" u="none" strike="noStrike" kern="1200" cap="none" spc="0" normalizeH="0" baseline="0" noProof="0" dirty="0">
                <a:ln>
                  <a:noFill/>
                </a:ln>
                <a:solidFill>
                  <a:sysClr val="window" lastClr="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tab pos="182563" algn="l"/>
                </a:tabLst>
                <a:defRPr/>
              </a:pPr>
              <a:r>
                <a:rPr kumimoji="0" lang="de-DE" sz="2000" b="0" i="0" u="none" strike="noStrike" kern="1200" cap="none" spc="0" normalizeH="0" baseline="0" noProof="0" dirty="0">
                  <a:ln>
                    <a:noFill/>
                  </a:ln>
                  <a:solidFill>
                    <a:sysClr val="window" lastClr="FFFFFF"/>
                  </a:solidFill>
                  <a:effectLst/>
                  <a:uLnTx/>
                  <a:uFillTx/>
                  <a:latin typeface="Arial"/>
                  <a:ea typeface="+mn-ea"/>
                  <a:cs typeface="+mn-cs"/>
                </a:rPr>
                <a:t>+36 1 483 4839</a:t>
              </a:r>
            </a:p>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tab pos="182563" algn="l"/>
                </a:tabLst>
                <a:defRPr/>
              </a:pPr>
              <a:r>
                <a:rPr kumimoji="0" lang="hu-HU" sz="2000" b="0" i="0" u="none" strike="noStrike" kern="1200" cap="none" spc="0" normalizeH="0" baseline="0" noProof="0" dirty="0">
                  <a:ln>
                    <a:noFill/>
                  </a:ln>
                  <a:solidFill>
                    <a:sysClr val="window" lastClr="FFFFFF"/>
                  </a:solidFill>
                  <a:effectLst/>
                  <a:uLnTx/>
                  <a:uFillTx/>
                  <a:latin typeface="Arial"/>
                  <a:ea typeface="+mn-ea"/>
                  <a:cs typeface="+mn-cs"/>
                </a:rPr>
                <a:t>peter.homoki</a:t>
              </a:r>
              <a:r>
                <a:rPr kumimoji="0" lang="de-DE" sz="2000" b="0" i="0" u="none" strike="noStrike" kern="1200" cap="none" spc="0" normalizeH="0" baseline="0" noProof="0" dirty="0">
                  <a:ln>
                    <a:noFill/>
                  </a:ln>
                  <a:solidFill>
                    <a:sysClr val="window" lastClr="FFFFFF"/>
                  </a:solidFill>
                  <a:effectLst/>
                  <a:uLnTx/>
                  <a:uFillTx/>
                  <a:latin typeface="Arial"/>
                  <a:ea typeface="+mn-ea"/>
                  <a:cs typeface="+mn-cs"/>
                </a:rPr>
                <a:t>@cms-cmno.com</a:t>
              </a:r>
            </a:p>
          </p:txBody>
        </p:sp>
        <p:cxnSp>
          <p:nvCxnSpPr>
            <p:cNvPr id="14" name="Straight Connector 13">
              <a:extLst>
                <a:ext uri="{FF2B5EF4-FFF2-40B4-BE49-F238E27FC236}">
                  <a16:creationId xmlns:a16="http://schemas.microsoft.com/office/drawing/2014/main" id="{002EC121-E52D-67D2-F14F-7FA74BB404F4}"/>
                </a:ext>
              </a:extLst>
            </p:cNvPr>
            <p:cNvCxnSpPr>
              <a:cxnSpLocks/>
            </p:cNvCxnSpPr>
            <p:nvPr/>
          </p:nvCxnSpPr>
          <p:spPr>
            <a:xfrm>
              <a:off x="707429" y="4582034"/>
              <a:ext cx="2101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953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91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329C5E6-BC11-AE14-7F11-761DF40AD087}"/>
              </a:ext>
            </a:extLst>
          </p:cNvPr>
          <p:cNvGrpSpPr/>
          <p:nvPr/>
        </p:nvGrpSpPr>
        <p:grpSpPr>
          <a:xfrm>
            <a:off x="12700" y="1525585"/>
            <a:ext cx="12166600" cy="1114430"/>
            <a:chOff x="-12700" y="1703385"/>
            <a:chExt cx="12166600" cy="1114430"/>
          </a:xfrm>
        </p:grpSpPr>
        <p:pic>
          <p:nvPicPr>
            <p:cNvPr id="9" name="Picture 8" descr="A black text on a white background&#10;&#10;Description automatically generated">
              <a:extLst>
                <a:ext uri="{FF2B5EF4-FFF2-40B4-BE49-F238E27FC236}">
                  <a16:creationId xmlns:a16="http://schemas.microsoft.com/office/drawing/2014/main" id="{CD7FE1F2-2761-1E66-1CEF-882D84874887}"/>
                </a:ext>
              </a:extLst>
            </p:cNvPr>
            <p:cNvPicPr>
              <a:picLocks noChangeAspect="1"/>
            </p:cNvPicPr>
            <p:nvPr/>
          </p:nvPicPr>
          <p:blipFill>
            <a:blip r:embed="rId3"/>
            <a:stretch>
              <a:fillRect/>
            </a:stretch>
          </p:blipFill>
          <p:spPr>
            <a:xfrm>
              <a:off x="-12700" y="1703385"/>
              <a:ext cx="12166600" cy="111443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874163A-CE33-A3B4-17C5-3A14BBC38309}"/>
                    </a:ext>
                  </a:extLst>
                </p14:cNvPr>
                <p14:cNvContentPartPr/>
                <p14:nvPr/>
              </p14:nvContentPartPr>
              <p14:xfrm>
                <a:off x="4711699" y="2120900"/>
                <a:ext cx="1916949" cy="12700"/>
              </p14:xfrm>
            </p:contentPart>
          </mc:Choice>
          <mc:Fallback xmlns="">
            <p:pic>
              <p:nvPicPr>
                <p:cNvPr id="5" name="Ink 4">
                  <a:extLst>
                    <a:ext uri="{FF2B5EF4-FFF2-40B4-BE49-F238E27FC236}">
                      <a16:creationId xmlns:a16="http://schemas.microsoft.com/office/drawing/2014/main" id="{7874163A-CE33-A3B4-17C5-3A14BBC38309}"/>
                    </a:ext>
                  </a:extLst>
                </p:cNvPr>
                <p:cNvPicPr/>
                <p:nvPr/>
              </p:nvPicPr>
              <p:blipFill>
                <a:blip r:embed="rId5"/>
                <a:stretch>
                  <a:fillRect/>
                </a:stretch>
              </p:blipFill>
              <p:spPr>
                <a:xfrm>
                  <a:off x="4658070" y="-1689100"/>
                  <a:ext cx="2024566"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4186F1E-D953-FF9E-C3D2-7E59A43FFED0}"/>
                    </a:ext>
                  </a:extLst>
                </p14:cNvPr>
                <p14:cNvContentPartPr/>
                <p14:nvPr/>
              </p14:nvContentPartPr>
              <p14:xfrm>
                <a:off x="6629400" y="2081915"/>
                <a:ext cx="2068662" cy="77084"/>
              </p14:xfrm>
            </p:contentPart>
          </mc:Choice>
          <mc:Fallback xmlns="">
            <p:pic>
              <p:nvPicPr>
                <p:cNvPr id="6" name="Ink 5">
                  <a:extLst>
                    <a:ext uri="{FF2B5EF4-FFF2-40B4-BE49-F238E27FC236}">
                      <a16:creationId xmlns:a16="http://schemas.microsoft.com/office/drawing/2014/main" id="{94186F1E-D953-FF9E-C3D2-7E59A43FFED0}"/>
                    </a:ext>
                  </a:extLst>
                </p:cNvPr>
                <p:cNvPicPr/>
                <p:nvPr/>
              </p:nvPicPr>
              <p:blipFill>
                <a:blip r:embed="rId7"/>
                <a:stretch>
                  <a:fillRect/>
                </a:stretch>
              </p:blipFill>
              <p:spPr>
                <a:xfrm>
                  <a:off x="6575767" y="1974356"/>
                  <a:ext cx="2176289" cy="2918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88E4DAB-6DC3-6F3E-693B-5F1C45053671}"/>
                    </a:ext>
                  </a:extLst>
                </p14:cNvPr>
                <p14:cNvContentPartPr/>
                <p14:nvPr/>
              </p14:nvContentPartPr>
              <p14:xfrm>
                <a:off x="3467100" y="2209800"/>
                <a:ext cx="1137242" cy="12700"/>
              </p14:xfrm>
            </p:contentPart>
          </mc:Choice>
          <mc:Fallback xmlns="">
            <p:pic>
              <p:nvPicPr>
                <p:cNvPr id="7" name="Ink 6">
                  <a:extLst>
                    <a:ext uri="{FF2B5EF4-FFF2-40B4-BE49-F238E27FC236}">
                      <a16:creationId xmlns:a16="http://schemas.microsoft.com/office/drawing/2014/main" id="{D88E4DAB-6DC3-6F3E-693B-5F1C45053671}"/>
                    </a:ext>
                  </a:extLst>
                </p:cNvPr>
                <p:cNvPicPr/>
                <p:nvPr/>
              </p:nvPicPr>
              <p:blipFill>
                <a:blip r:embed="rId9"/>
                <a:stretch>
                  <a:fillRect/>
                </a:stretch>
              </p:blipFill>
              <p:spPr>
                <a:xfrm>
                  <a:off x="3413477" y="-1587500"/>
                  <a:ext cx="1244848"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BB3E2D3-D945-0928-35E2-6DBF5240EA0F}"/>
                    </a:ext>
                  </a:extLst>
                </p14:cNvPr>
                <p14:cNvContentPartPr/>
                <p14:nvPr/>
              </p14:nvContentPartPr>
              <p14:xfrm>
                <a:off x="9753600" y="2120346"/>
                <a:ext cx="2144692" cy="13253"/>
              </p14:xfrm>
            </p:contentPart>
          </mc:Choice>
          <mc:Fallback xmlns="">
            <p:pic>
              <p:nvPicPr>
                <p:cNvPr id="8" name="Ink 7">
                  <a:extLst>
                    <a:ext uri="{FF2B5EF4-FFF2-40B4-BE49-F238E27FC236}">
                      <a16:creationId xmlns:a16="http://schemas.microsoft.com/office/drawing/2014/main" id="{5BB3E2D3-D945-0928-35E2-6DBF5240EA0F}"/>
                    </a:ext>
                  </a:extLst>
                </p:cNvPr>
                <p:cNvPicPr/>
                <p:nvPr/>
              </p:nvPicPr>
              <p:blipFill>
                <a:blip r:embed="rId11"/>
                <a:stretch>
                  <a:fillRect/>
                </a:stretch>
              </p:blipFill>
              <p:spPr>
                <a:xfrm>
                  <a:off x="9699605" y="2015717"/>
                  <a:ext cx="2252323" cy="22216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7C6778F7-8A79-0006-4ED0-8C39A1E38190}"/>
                  </a:ext>
                </a:extLst>
              </p14:cNvPr>
              <p14:cNvContentPartPr/>
              <p14:nvPr/>
            </p14:nvContentPartPr>
            <p14:xfrm>
              <a:off x="2755900" y="4846369"/>
              <a:ext cx="12700" cy="12700"/>
            </p14:xfrm>
          </p:contentPart>
        </mc:Choice>
        <mc:Fallback xmlns="">
          <p:pic>
            <p:nvPicPr>
              <p:cNvPr id="21" name="Ink 20">
                <a:extLst>
                  <a:ext uri="{FF2B5EF4-FFF2-40B4-BE49-F238E27FC236}">
                    <a16:creationId xmlns:a16="http://schemas.microsoft.com/office/drawing/2014/main" id="{7C6778F7-8A79-0006-4ED0-8C39A1E38190}"/>
                  </a:ext>
                </a:extLst>
              </p:cNvPr>
              <p:cNvPicPr/>
              <p:nvPr/>
            </p:nvPicPr>
            <p:blipFill>
              <a:blip r:embed="rId13"/>
              <a:stretch>
                <a:fillRect/>
              </a:stretch>
            </p:blipFill>
            <p:spPr>
              <a:xfrm>
                <a:off x="863600" y="4592369"/>
                <a:ext cx="3810000" cy="519853"/>
              </a:xfrm>
              <a:prstGeom prst="rect">
                <a:avLst/>
              </a:prstGeom>
            </p:spPr>
          </p:pic>
        </mc:Fallback>
      </mc:AlternateContent>
      <p:grpSp>
        <p:nvGrpSpPr>
          <p:cNvPr id="23" name="Group 22">
            <a:extLst>
              <a:ext uri="{FF2B5EF4-FFF2-40B4-BE49-F238E27FC236}">
                <a16:creationId xmlns:a16="http://schemas.microsoft.com/office/drawing/2014/main" id="{10F99044-C7E7-0E94-1BE9-8264FCBC255F}"/>
              </a:ext>
            </a:extLst>
          </p:cNvPr>
          <p:cNvGrpSpPr/>
          <p:nvPr/>
        </p:nvGrpSpPr>
        <p:grpSpPr>
          <a:xfrm>
            <a:off x="863600" y="3487772"/>
            <a:ext cx="10477500" cy="1482655"/>
            <a:chOff x="863600" y="3487772"/>
            <a:chExt cx="10477500" cy="1482655"/>
          </a:xfrm>
        </p:grpSpPr>
        <p:grpSp>
          <p:nvGrpSpPr>
            <p:cNvPr id="20" name="Group 19">
              <a:extLst>
                <a:ext uri="{FF2B5EF4-FFF2-40B4-BE49-F238E27FC236}">
                  <a16:creationId xmlns:a16="http://schemas.microsoft.com/office/drawing/2014/main" id="{1B62B222-388D-124B-9307-2060C334BDF1}"/>
                </a:ext>
              </a:extLst>
            </p:cNvPr>
            <p:cNvGrpSpPr/>
            <p:nvPr/>
          </p:nvGrpSpPr>
          <p:grpSpPr>
            <a:xfrm>
              <a:off x="863600" y="3487772"/>
              <a:ext cx="10477500" cy="1482655"/>
              <a:chOff x="838200" y="2954372"/>
              <a:chExt cx="10477500" cy="1482655"/>
            </a:xfrm>
          </p:grpSpPr>
          <p:pic>
            <p:nvPicPr>
              <p:cNvPr id="11" name="Picture 10" descr="A close up of black text&#10;&#10;Description automatically generated">
                <a:extLst>
                  <a:ext uri="{FF2B5EF4-FFF2-40B4-BE49-F238E27FC236}">
                    <a16:creationId xmlns:a16="http://schemas.microsoft.com/office/drawing/2014/main" id="{C79C3ED8-1885-590B-0387-385999D22C6D}"/>
                  </a:ext>
                </a:extLst>
              </p:cNvPr>
              <p:cNvPicPr>
                <a:picLocks noChangeAspect="1"/>
              </p:cNvPicPr>
              <p:nvPr/>
            </p:nvPicPr>
            <p:blipFill>
              <a:blip r:embed="rId14"/>
              <a:stretch>
                <a:fillRect/>
              </a:stretch>
            </p:blipFill>
            <p:spPr>
              <a:xfrm>
                <a:off x="838200" y="2954372"/>
                <a:ext cx="10477500" cy="1482655"/>
              </a:xfrm>
              <a:prstGeom prst="rect">
                <a:avLst/>
              </a:prstGeom>
            </p:spPr>
          </p:pic>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EE466598-79DB-B017-F64A-FD5373492A25}"/>
                      </a:ext>
                    </a:extLst>
                  </p14:cNvPr>
                  <p14:cNvContentPartPr/>
                  <p14:nvPr/>
                </p14:nvContentPartPr>
                <p14:xfrm>
                  <a:off x="3949699" y="3387693"/>
                  <a:ext cx="4472843" cy="104806"/>
                </p14:xfrm>
              </p:contentPart>
            </mc:Choice>
            <mc:Fallback xmlns="">
              <p:pic>
                <p:nvPicPr>
                  <p:cNvPr id="10" name="Ink 9">
                    <a:extLst>
                      <a:ext uri="{FF2B5EF4-FFF2-40B4-BE49-F238E27FC236}">
                        <a16:creationId xmlns:a16="http://schemas.microsoft.com/office/drawing/2014/main" id="{EE466598-79DB-B017-F64A-FD5373492A25}"/>
                      </a:ext>
                    </a:extLst>
                  </p:cNvPr>
                  <p:cNvPicPr/>
                  <p:nvPr/>
                </p:nvPicPr>
                <p:blipFill>
                  <a:blip r:embed="rId16"/>
                  <a:stretch>
                    <a:fillRect/>
                  </a:stretch>
                </p:blipFill>
                <p:spPr>
                  <a:xfrm>
                    <a:off x="3895705" y="3280016"/>
                    <a:ext cx="4580471" cy="31980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CEF9A45B-5859-567F-EE70-958FBC7E2214}"/>
                      </a:ext>
                    </a:extLst>
                  </p14:cNvPr>
                  <p14:cNvContentPartPr/>
                  <p14:nvPr/>
                </p14:nvContentPartPr>
                <p14:xfrm>
                  <a:off x="10096499" y="3465988"/>
                  <a:ext cx="1124843" cy="51911"/>
                </p14:xfrm>
              </p:contentPart>
            </mc:Choice>
            <mc:Fallback xmlns="">
              <p:pic>
                <p:nvPicPr>
                  <p:cNvPr id="12" name="Ink 11">
                    <a:extLst>
                      <a:ext uri="{FF2B5EF4-FFF2-40B4-BE49-F238E27FC236}">
                        <a16:creationId xmlns:a16="http://schemas.microsoft.com/office/drawing/2014/main" id="{CEF9A45B-5859-567F-EE70-958FBC7E2214}"/>
                      </a:ext>
                    </a:extLst>
                  </p:cNvPr>
                  <p:cNvPicPr/>
                  <p:nvPr/>
                </p:nvPicPr>
                <p:blipFill>
                  <a:blip r:embed="rId18"/>
                  <a:stretch>
                    <a:fillRect/>
                  </a:stretch>
                </p:blipFill>
                <p:spPr>
                  <a:xfrm>
                    <a:off x="10042884" y="3358944"/>
                    <a:ext cx="1232434" cy="26635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DDF68EC7-0FA5-2135-434B-01908D211A91}"/>
                      </a:ext>
                    </a:extLst>
                  </p14:cNvPr>
                  <p14:cNvContentPartPr/>
                  <p14:nvPr/>
                </p14:nvContentPartPr>
                <p14:xfrm>
                  <a:off x="3149599" y="3848099"/>
                  <a:ext cx="2820435" cy="38653"/>
                </p14:xfrm>
              </p:contentPart>
            </mc:Choice>
            <mc:Fallback xmlns="">
              <p:pic>
                <p:nvPicPr>
                  <p:cNvPr id="14" name="Ink 13">
                    <a:extLst>
                      <a:ext uri="{FF2B5EF4-FFF2-40B4-BE49-F238E27FC236}">
                        <a16:creationId xmlns:a16="http://schemas.microsoft.com/office/drawing/2014/main" id="{DDF68EC7-0FA5-2135-434B-01908D211A91}"/>
                      </a:ext>
                    </a:extLst>
                  </p:cNvPr>
                  <p:cNvPicPr/>
                  <p:nvPr/>
                </p:nvPicPr>
                <p:blipFill>
                  <a:blip r:embed="rId20"/>
                  <a:stretch>
                    <a:fillRect/>
                  </a:stretch>
                </p:blipFill>
                <p:spPr>
                  <a:xfrm>
                    <a:off x="3095609" y="3741087"/>
                    <a:ext cx="2928055" cy="25303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F4D2AD9-405D-7905-35DF-41624A74C8A4}"/>
                      </a:ext>
                    </a:extLst>
                  </p14:cNvPr>
                  <p14:cNvContentPartPr/>
                  <p14:nvPr/>
                </p14:nvContentPartPr>
                <p14:xfrm>
                  <a:off x="2755900" y="3441700"/>
                  <a:ext cx="1015140" cy="76926"/>
                </p14:xfrm>
              </p:contentPart>
            </mc:Choice>
            <mc:Fallback xmlns="">
              <p:pic>
                <p:nvPicPr>
                  <p:cNvPr id="15" name="Ink 14">
                    <a:extLst>
                      <a:ext uri="{FF2B5EF4-FFF2-40B4-BE49-F238E27FC236}">
                        <a16:creationId xmlns:a16="http://schemas.microsoft.com/office/drawing/2014/main" id="{6F4D2AD9-405D-7905-35DF-41624A74C8A4}"/>
                      </a:ext>
                    </a:extLst>
                  </p:cNvPr>
                  <p:cNvPicPr/>
                  <p:nvPr/>
                </p:nvPicPr>
                <p:blipFill>
                  <a:blip r:embed="rId22"/>
                  <a:stretch>
                    <a:fillRect/>
                  </a:stretch>
                </p:blipFill>
                <p:spPr>
                  <a:xfrm>
                    <a:off x="2702282" y="3334719"/>
                    <a:ext cx="1122735" cy="29124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5255EAA9-E0E3-4681-5487-810A4C6E2D40}"/>
                    </a:ext>
                  </a:extLst>
                </p14:cNvPr>
                <p14:cNvContentPartPr/>
                <p14:nvPr/>
              </p14:nvContentPartPr>
              <p14:xfrm>
                <a:off x="2197099" y="4720967"/>
                <a:ext cx="2853963" cy="118286"/>
              </p14:xfrm>
            </p:contentPart>
          </mc:Choice>
          <mc:Fallback xmlns="">
            <p:pic>
              <p:nvPicPr>
                <p:cNvPr id="22" name="Ink 21">
                  <a:extLst>
                    <a:ext uri="{FF2B5EF4-FFF2-40B4-BE49-F238E27FC236}">
                      <a16:creationId xmlns:a16="http://schemas.microsoft.com/office/drawing/2014/main" id="{5255EAA9-E0E3-4681-5487-810A4C6E2D40}"/>
                    </a:ext>
                  </a:extLst>
                </p:cNvPr>
                <p:cNvPicPr/>
                <p:nvPr/>
              </p:nvPicPr>
              <p:blipFill>
                <a:blip r:embed="rId24"/>
                <a:stretch>
                  <a:fillRect/>
                </a:stretch>
              </p:blipFill>
              <p:spPr>
                <a:xfrm>
                  <a:off x="2143468" y="4613434"/>
                  <a:ext cx="2961585" cy="332993"/>
                </a:xfrm>
                <a:prstGeom prst="rect">
                  <a:avLst/>
                </a:prstGeom>
              </p:spPr>
            </p:pic>
          </mc:Fallback>
        </mc:AlternateContent>
      </p:grpSp>
      <p:sp>
        <p:nvSpPr>
          <p:cNvPr id="2" name="Slide Number Placeholder 4">
            <a:extLst>
              <a:ext uri="{FF2B5EF4-FFF2-40B4-BE49-F238E27FC236}">
                <a16:creationId xmlns:a16="http://schemas.microsoft.com/office/drawing/2014/main" id="{0C18F02D-A090-6E19-1165-E1E325FDD2E1}"/>
              </a:ext>
            </a:extLst>
          </p:cNvPr>
          <p:cNvSpPr txBox="1">
            <a:spLocks/>
          </p:cNvSpPr>
          <p:nvPr/>
        </p:nvSpPr>
        <p:spPr>
          <a:xfrm>
            <a:off x="594000" y="6264000"/>
            <a:ext cx="288000"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5</a:t>
            </a:fld>
            <a:endParaRPr lang="hu-HU" sz="1000" dirty="0">
              <a:solidFill>
                <a:schemeClr val="tx1"/>
              </a:solidFill>
              <a:latin typeface="Arial"/>
            </a:endParaRPr>
          </a:p>
        </p:txBody>
      </p:sp>
    </p:spTree>
    <p:extLst>
      <p:ext uri="{BB962C8B-B14F-4D97-AF65-F5344CB8AC3E}">
        <p14:creationId xmlns:p14="http://schemas.microsoft.com/office/powerpoint/2010/main" val="352419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ge of a document&#10;&#10;Description automatically generated">
            <a:extLst>
              <a:ext uri="{FF2B5EF4-FFF2-40B4-BE49-F238E27FC236}">
                <a16:creationId xmlns:a16="http://schemas.microsoft.com/office/drawing/2014/main" id="{90757F2B-5371-F3AC-83F4-7139439A0C46}"/>
              </a:ext>
            </a:extLst>
          </p:cNvPr>
          <p:cNvPicPr>
            <a:picLocks noChangeAspect="1"/>
          </p:cNvPicPr>
          <p:nvPr/>
        </p:nvPicPr>
        <p:blipFill>
          <a:blip r:embed="rId3"/>
          <a:stretch>
            <a:fillRect/>
          </a:stretch>
        </p:blipFill>
        <p:spPr>
          <a:xfrm>
            <a:off x="3251200" y="5080"/>
            <a:ext cx="6197600" cy="684784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23A7093-8958-216C-9F28-35903693F49F}"/>
                  </a:ext>
                </a:extLst>
              </p14:cNvPr>
              <p14:cNvContentPartPr/>
              <p14:nvPr/>
            </p14:nvContentPartPr>
            <p14:xfrm>
              <a:off x="4648200" y="165100"/>
              <a:ext cx="3855228" cy="104276"/>
            </p14:xfrm>
          </p:contentPart>
        </mc:Choice>
        <mc:Fallback xmlns="">
          <p:pic>
            <p:nvPicPr>
              <p:cNvPr id="5" name="Ink 4">
                <a:extLst>
                  <a:ext uri="{FF2B5EF4-FFF2-40B4-BE49-F238E27FC236}">
                    <a16:creationId xmlns:a16="http://schemas.microsoft.com/office/drawing/2014/main" id="{423A7093-8958-216C-9F28-35903693F49F}"/>
                  </a:ext>
                </a:extLst>
              </p:cNvPr>
              <p:cNvPicPr/>
              <p:nvPr/>
            </p:nvPicPr>
            <p:blipFill>
              <a:blip r:embed="rId5"/>
              <a:stretch>
                <a:fillRect/>
              </a:stretch>
            </p:blipFill>
            <p:spPr>
              <a:xfrm>
                <a:off x="4594205" y="57599"/>
                <a:ext cx="3962858" cy="31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5590DA5-EAAC-BF82-CCFE-FEA47CAAAEE9}"/>
                  </a:ext>
                </a:extLst>
              </p14:cNvPr>
              <p14:cNvContentPartPr/>
              <p14:nvPr/>
            </p14:nvContentPartPr>
            <p14:xfrm>
              <a:off x="4851400" y="419100"/>
              <a:ext cx="4324830" cy="131254"/>
            </p14:xfrm>
          </p:contentPart>
        </mc:Choice>
        <mc:Fallback xmlns="">
          <p:pic>
            <p:nvPicPr>
              <p:cNvPr id="6" name="Ink 5">
                <a:extLst>
                  <a:ext uri="{FF2B5EF4-FFF2-40B4-BE49-F238E27FC236}">
                    <a16:creationId xmlns:a16="http://schemas.microsoft.com/office/drawing/2014/main" id="{05590DA5-EAAC-BF82-CCFE-FEA47CAAAEE9}"/>
                  </a:ext>
                </a:extLst>
              </p:cNvPr>
              <p:cNvPicPr/>
              <p:nvPr/>
            </p:nvPicPr>
            <p:blipFill>
              <a:blip r:embed="rId7"/>
              <a:stretch>
                <a:fillRect/>
              </a:stretch>
            </p:blipFill>
            <p:spPr>
              <a:xfrm>
                <a:off x="4797763" y="311515"/>
                <a:ext cx="4432465" cy="3460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3E87119-BF3E-BA6F-4B77-89CFCE1F3E93}"/>
                  </a:ext>
                </a:extLst>
              </p14:cNvPr>
              <p14:cNvContentPartPr/>
              <p14:nvPr/>
            </p14:nvContentPartPr>
            <p14:xfrm>
              <a:off x="3517899" y="599797"/>
              <a:ext cx="3593951" cy="35755"/>
            </p14:xfrm>
          </p:contentPart>
        </mc:Choice>
        <mc:Fallback xmlns="">
          <p:pic>
            <p:nvPicPr>
              <p:cNvPr id="7" name="Ink 6">
                <a:extLst>
                  <a:ext uri="{FF2B5EF4-FFF2-40B4-BE49-F238E27FC236}">
                    <a16:creationId xmlns:a16="http://schemas.microsoft.com/office/drawing/2014/main" id="{B3E87119-BF3E-BA6F-4B77-89CFCE1F3E93}"/>
                  </a:ext>
                </a:extLst>
              </p:cNvPr>
              <p:cNvPicPr/>
              <p:nvPr/>
            </p:nvPicPr>
            <p:blipFill>
              <a:blip r:embed="rId9"/>
              <a:stretch>
                <a:fillRect/>
              </a:stretch>
            </p:blipFill>
            <p:spPr>
              <a:xfrm>
                <a:off x="3464263" y="492890"/>
                <a:ext cx="3701582" cy="24992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94CA50E-9E1F-B9AE-BEAA-F994F6B58727}"/>
                  </a:ext>
                </a:extLst>
              </p14:cNvPr>
              <p14:cNvContentPartPr/>
              <p14:nvPr/>
            </p14:nvContentPartPr>
            <p14:xfrm>
              <a:off x="5206999" y="1815356"/>
              <a:ext cx="4095139" cy="129957"/>
            </p14:xfrm>
          </p:contentPart>
        </mc:Choice>
        <mc:Fallback xmlns="">
          <p:pic>
            <p:nvPicPr>
              <p:cNvPr id="8" name="Ink 7">
                <a:extLst>
                  <a:ext uri="{FF2B5EF4-FFF2-40B4-BE49-F238E27FC236}">
                    <a16:creationId xmlns:a16="http://schemas.microsoft.com/office/drawing/2014/main" id="{894CA50E-9E1F-B9AE-BEAA-F994F6B58727}"/>
                  </a:ext>
                </a:extLst>
              </p:cNvPr>
              <p:cNvPicPr/>
              <p:nvPr/>
            </p:nvPicPr>
            <p:blipFill>
              <a:blip r:embed="rId11"/>
              <a:stretch>
                <a:fillRect/>
              </a:stretch>
            </p:blipFill>
            <p:spPr>
              <a:xfrm>
                <a:off x="5153362" y="1707657"/>
                <a:ext cx="4202773" cy="34499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201B3F9-668D-A0A3-C0FF-3779599719B5}"/>
                  </a:ext>
                </a:extLst>
              </p14:cNvPr>
              <p14:cNvContentPartPr/>
              <p14:nvPr/>
            </p14:nvContentPartPr>
            <p14:xfrm>
              <a:off x="3505200" y="2133046"/>
              <a:ext cx="2559142" cy="89453"/>
            </p14:xfrm>
          </p:contentPart>
        </mc:Choice>
        <mc:Fallback xmlns="">
          <p:pic>
            <p:nvPicPr>
              <p:cNvPr id="9" name="Ink 8">
                <a:extLst>
                  <a:ext uri="{FF2B5EF4-FFF2-40B4-BE49-F238E27FC236}">
                    <a16:creationId xmlns:a16="http://schemas.microsoft.com/office/drawing/2014/main" id="{E201B3F9-668D-A0A3-C0FF-3779599719B5}"/>
                  </a:ext>
                </a:extLst>
              </p:cNvPr>
              <p:cNvPicPr/>
              <p:nvPr/>
            </p:nvPicPr>
            <p:blipFill>
              <a:blip r:embed="rId13"/>
              <a:stretch>
                <a:fillRect/>
              </a:stretch>
            </p:blipFill>
            <p:spPr>
              <a:xfrm>
                <a:off x="3451210" y="2025271"/>
                <a:ext cx="2666763" cy="3046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C431269-8055-85B5-C097-09799B25072A}"/>
                  </a:ext>
                </a:extLst>
              </p14:cNvPr>
              <p14:cNvContentPartPr/>
              <p14:nvPr/>
            </p14:nvContentPartPr>
            <p14:xfrm>
              <a:off x="3581399" y="3148955"/>
              <a:ext cx="5815681" cy="154960"/>
            </p14:xfrm>
          </p:contentPart>
        </mc:Choice>
        <mc:Fallback xmlns="">
          <p:pic>
            <p:nvPicPr>
              <p:cNvPr id="10" name="Ink 9">
                <a:extLst>
                  <a:ext uri="{FF2B5EF4-FFF2-40B4-BE49-F238E27FC236}">
                    <a16:creationId xmlns:a16="http://schemas.microsoft.com/office/drawing/2014/main" id="{8C431269-8055-85B5-C097-09799B25072A}"/>
                  </a:ext>
                </a:extLst>
              </p:cNvPr>
              <p:cNvPicPr/>
              <p:nvPr/>
            </p:nvPicPr>
            <p:blipFill>
              <a:blip r:embed="rId15"/>
              <a:stretch>
                <a:fillRect/>
              </a:stretch>
            </p:blipFill>
            <p:spPr>
              <a:xfrm>
                <a:off x="3527763" y="3041454"/>
                <a:ext cx="5923312" cy="37032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43E60ED-49E4-92E3-1118-24055F63577F}"/>
                  </a:ext>
                </a:extLst>
              </p14:cNvPr>
              <p14:cNvContentPartPr/>
              <p14:nvPr/>
            </p14:nvContentPartPr>
            <p14:xfrm>
              <a:off x="3632199" y="3428657"/>
              <a:ext cx="1752229" cy="51142"/>
            </p14:xfrm>
          </p:contentPart>
        </mc:Choice>
        <mc:Fallback xmlns="">
          <p:pic>
            <p:nvPicPr>
              <p:cNvPr id="11" name="Ink 10">
                <a:extLst>
                  <a:ext uri="{FF2B5EF4-FFF2-40B4-BE49-F238E27FC236}">
                    <a16:creationId xmlns:a16="http://schemas.microsoft.com/office/drawing/2014/main" id="{E43E60ED-49E4-92E3-1118-24055F63577F}"/>
                  </a:ext>
                </a:extLst>
              </p:cNvPr>
              <p:cNvPicPr/>
              <p:nvPr/>
            </p:nvPicPr>
            <p:blipFill>
              <a:blip r:embed="rId17"/>
              <a:stretch>
                <a:fillRect/>
              </a:stretch>
            </p:blipFill>
            <p:spPr>
              <a:xfrm>
                <a:off x="3578567" y="3321366"/>
                <a:ext cx="1859854" cy="26536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EE4EE04A-310A-42EB-7B9F-0B76E7940D72}"/>
                  </a:ext>
                </a:extLst>
              </p14:cNvPr>
              <p14:cNvContentPartPr/>
              <p14:nvPr/>
            </p14:nvContentPartPr>
            <p14:xfrm>
              <a:off x="4038599" y="3961527"/>
              <a:ext cx="4904581" cy="166525"/>
            </p14:xfrm>
          </p:contentPart>
        </mc:Choice>
        <mc:Fallback xmlns="">
          <p:pic>
            <p:nvPicPr>
              <p:cNvPr id="12" name="Ink 11">
                <a:extLst>
                  <a:ext uri="{FF2B5EF4-FFF2-40B4-BE49-F238E27FC236}">
                    <a16:creationId xmlns:a16="http://schemas.microsoft.com/office/drawing/2014/main" id="{EE4EE04A-310A-42EB-7B9F-0B76E7940D72}"/>
                  </a:ext>
                </a:extLst>
              </p:cNvPr>
              <p:cNvPicPr/>
              <p:nvPr/>
            </p:nvPicPr>
            <p:blipFill>
              <a:blip r:embed="rId19"/>
              <a:stretch>
                <a:fillRect/>
              </a:stretch>
            </p:blipFill>
            <p:spPr>
              <a:xfrm>
                <a:off x="3984604" y="3853860"/>
                <a:ext cx="5012212" cy="3815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C83AA50B-9E0F-5852-E60B-8296EA4F2155}"/>
                  </a:ext>
                </a:extLst>
              </p14:cNvPr>
              <p14:cNvContentPartPr/>
              <p14:nvPr/>
            </p14:nvContentPartPr>
            <p14:xfrm>
              <a:off x="3581399" y="4252387"/>
              <a:ext cx="3416435" cy="116265"/>
            </p14:xfrm>
          </p:contentPart>
        </mc:Choice>
        <mc:Fallback xmlns="">
          <p:pic>
            <p:nvPicPr>
              <p:cNvPr id="13" name="Ink 12">
                <a:extLst>
                  <a:ext uri="{FF2B5EF4-FFF2-40B4-BE49-F238E27FC236}">
                    <a16:creationId xmlns:a16="http://schemas.microsoft.com/office/drawing/2014/main" id="{C83AA50B-9E0F-5852-E60B-8296EA4F2155}"/>
                  </a:ext>
                </a:extLst>
              </p:cNvPr>
              <p:cNvPicPr/>
              <p:nvPr/>
            </p:nvPicPr>
            <p:blipFill>
              <a:blip r:embed="rId21"/>
              <a:stretch>
                <a:fillRect/>
              </a:stretch>
            </p:blipFill>
            <p:spPr>
              <a:xfrm>
                <a:off x="3527764" y="4144734"/>
                <a:ext cx="3524065" cy="33121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96E3E2D-BA1C-6830-2AD1-1FAB96CED023}"/>
                  </a:ext>
                </a:extLst>
              </p14:cNvPr>
              <p14:cNvContentPartPr/>
              <p14:nvPr/>
            </p14:nvContentPartPr>
            <p14:xfrm>
              <a:off x="7886700" y="5105400"/>
              <a:ext cx="1259496" cy="51838"/>
            </p14:xfrm>
          </p:contentPart>
        </mc:Choice>
        <mc:Fallback xmlns="">
          <p:pic>
            <p:nvPicPr>
              <p:cNvPr id="14" name="Ink 13">
                <a:extLst>
                  <a:ext uri="{FF2B5EF4-FFF2-40B4-BE49-F238E27FC236}">
                    <a16:creationId xmlns:a16="http://schemas.microsoft.com/office/drawing/2014/main" id="{C96E3E2D-BA1C-6830-2AD1-1FAB96CED023}"/>
                  </a:ext>
                </a:extLst>
              </p:cNvPr>
              <p:cNvPicPr/>
              <p:nvPr/>
            </p:nvPicPr>
            <p:blipFill>
              <a:blip r:embed="rId23"/>
              <a:stretch>
                <a:fillRect/>
              </a:stretch>
            </p:blipFill>
            <p:spPr>
              <a:xfrm>
                <a:off x="7832722" y="4998149"/>
                <a:ext cx="1367093" cy="26598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B6DC68BC-FB52-932A-D83A-BCB526759774}"/>
                  </a:ext>
                </a:extLst>
              </p14:cNvPr>
              <p14:cNvContentPartPr/>
              <p14:nvPr/>
            </p14:nvContentPartPr>
            <p14:xfrm>
              <a:off x="3568700" y="5384271"/>
              <a:ext cx="1395600" cy="51328"/>
            </p14:xfrm>
          </p:contentPart>
        </mc:Choice>
        <mc:Fallback xmlns="">
          <p:pic>
            <p:nvPicPr>
              <p:cNvPr id="15" name="Ink 14">
                <a:extLst>
                  <a:ext uri="{FF2B5EF4-FFF2-40B4-BE49-F238E27FC236}">
                    <a16:creationId xmlns:a16="http://schemas.microsoft.com/office/drawing/2014/main" id="{B6DC68BC-FB52-932A-D83A-BCB526759774}"/>
                  </a:ext>
                </a:extLst>
              </p:cNvPr>
              <p:cNvPicPr/>
              <p:nvPr/>
            </p:nvPicPr>
            <p:blipFill>
              <a:blip r:embed="rId25"/>
              <a:stretch>
                <a:fillRect/>
              </a:stretch>
            </p:blipFill>
            <p:spPr>
              <a:xfrm>
                <a:off x="3514719" y="5277338"/>
                <a:ext cx="1503203" cy="264838"/>
              </a:xfrm>
              <a:prstGeom prst="rect">
                <a:avLst/>
              </a:prstGeom>
            </p:spPr>
          </p:pic>
        </mc:Fallback>
      </mc:AlternateContent>
    </p:spTree>
    <p:extLst>
      <p:ext uri="{BB962C8B-B14F-4D97-AF65-F5344CB8AC3E}">
        <p14:creationId xmlns:p14="http://schemas.microsoft.com/office/powerpoint/2010/main" val="300848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64B5D-692C-4B74-9BC4-D7C1C4B7A085}"/>
              </a:ext>
            </a:extLst>
          </p:cNvPr>
          <p:cNvPicPr>
            <a:picLocks noChangeAspect="1"/>
          </p:cNvPicPr>
          <p:nvPr/>
        </p:nvPicPr>
        <p:blipFill>
          <a:blip r:embed="rId3"/>
          <a:stretch>
            <a:fillRect/>
          </a:stretch>
        </p:blipFill>
        <p:spPr>
          <a:xfrm>
            <a:off x="734585" y="1416050"/>
            <a:ext cx="10722830" cy="4025900"/>
          </a:xfrm>
          <a:prstGeom prst="rect">
            <a:avLst/>
          </a:prstGeom>
        </p:spPr>
      </p:pic>
      <p:sp>
        <p:nvSpPr>
          <p:cNvPr id="2" name="Slide Number Placeholder 4">
            <a:extLst>
              <a:ext uri="{FF2B5EF4-FFF2-40B4-BE49-F238E27FC236}">
                <a16:creationId xmlns:a16="http://schemas.microsoft.com/office/drawing/2014/main" id="{6242A500-D0D0-35D7-21F5-B66AF8984378}"/>
              </a:ext>
            </a:extLst>
          </p:cNvPr>
          <p:cNvSpPr txBox="1">
            <a:spLocks/>
          </p:cNvSpPr>
          <p:nvPr/>
        </p:nvSpPr>
        <p:spPr>
          <a:xfrm>
            <a:off x="594000" y="6264000"/>
            <a:ext cx="288000"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7</a:t>
            </a:fld>
            <a:endParaRPr lang="hu-HU" sz="1000" dirty="0">
              <a:solidFill>
                <a:schemeClr val="tx1"/>
              </a:solidFill>
              <a:latin typeface="Arial"/>
            </a:endParaRPr>
          </a:p>
        </p:txBody>
      </p:sp>
    </p:spTree>
    <p:extLst>
      <p:ext uri="{BB962C8B-B14F-4D97-AF65-F5344CB8AC3E}">
        <p14:creationId xmlns:p14="http://schemas.microsoft.com/office/powerpoint/2010/main" val="246331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E0F64-CB94-00F9-F498-53B8B0367FC5}"/>
              </a:ext>
            </a:extLst>
          </p:cNvPr>
          <p:cNvSpPr>
            <a:spLocks noGrp="1"/>
          </p:cNvSpPr>
          <p:nvPr>
            <p:ph type="title"/>
          </p:nvPr>
        </p:nvSpPr>
        <p:spPr/>
        <p:txBody>
          <a:bodyPr/>
          <a:lstStyle/>
          <a:p>
            <a:pPr>
              <a:lnSpc>
                <a:spcPct val="100000"/>
              </a:lnSpc>
            </a:pPr>
            <a:r>
              <a:rPr lang="hu-HU" dirty="0">
                <a:latin typeface="Arial" panose="020B0604020202020204" pitchFamily="34" charset="0"/>
                <a:cs typeface="Arial" panose="020B0604020202020204" pitchFamily="34" charset="0"/>
              </a:rPr>
              <a:t>Gépi tanulás sajátosságai</a:t>
            </a:r>
          </a:p>
        </p:txBody>
      </p:sp>
      <p:sp>
        <p:nvSpPr>
          <p:cNvPr id="5" name="Content Placeholder 4">
            <a:extLst>
              <a:ext uri="{FF2B5EF4-FFF2-40B4-BE49-F238E27FC236}">
                <a16:creationId xmlns:a16="http://schemas.microsoft.com/office/drawing/2014/main" id="{9F527F4F-602F-9437-E158-2D8798DBA09B}"/>
              </a:ext>
            </a:extLst>
          </p:cNvPr>
          <p:cNvSpPr>
            <a:spLocks noGrp="1"/>
          </p:cNvSpPr>
          <p:nvPr>
            <p:ph idx="1"/>
          </p:nvPr>
        </p:nvSpPr>
        <p:spPr/>
        <p:txBody>
          <a:bodyPr vert="horz" lIns="91440" tIns="45720" rIns="91440" bIns="45720" rtlCol="0" anchor="t">
            <a:normAutofit fontScale="92500" lnSpcReduction="20000"/>
          </a:bodyPr>
          <a:lstStyle/>
          <a:p>
            <a:pPr>
              <a:lnSpc>
                <a:spcPct val="110000"/>
              </a:lnSpc>
            </a:pPr>
            <a:r>
              <a:rPr lang="hu-HU" sz="2400" kern="1200" dirty="0">
                <a:latin typeface="Arial" panose="020B0604020202020204" pitchFamily="34" charset="0"/>
                <a:cs typeface="Arial" panose="020B0604020202020204" pitchFamily="34" charset="0"/>
              </a:rPr>
              <a:t>nem</a:t>
            </a:r>
            <a:r>
              <a:rPr lang="hu-HU" sz="2400" dirty="0">
                <a:latin typeface="Arial" panose="020B0604020202020204" pitchFamily="34" charset="0"/>
                <a:cs typeface="Arial" panose="020B0604020202020204" pitchFamily="34" charset="0"/>
              </a:rPr>
              <a:t> (csak) programozás</a:t>
            </a:r>
            <a:r>
              <a:rPr lang="hu-HU" sz="2400" kern="1200" dirty="0">
                <a:latin typeface="Arial" panose="020B0604020202020204" pitchFamily="34" charset="0"/>
                <a:cs typeface="Arial" panose="020B0604020202020204" pitchFamily="34" charset="0"/>
              </a:rPr>
              <a:t>, hanem tanítás (példákkal)</a:t>
            </a:r>
          </a:p>
          <a:p>
            <a:pPr algn="l" rtl="0">
              <a:lnSpc>
                <a:spcPct val="110000"/>
              </a:lnSpc>
            </a:pPr>
            <a:r>
              <a:rPr lang="hu-HU" sz="2400" kern="1200" dirty="0">
                <a:latin typeface="Arial" panose="020B0604020202020204" pitchFamily="34" charset="0"/>
                <a:cs typeface="Arial" panose="020B0604020202020204" pitchFamily="34" charset="0"/>
              </a:rPr>
              <a:t>költséges </a:t>
            </a:r>
            <a:r>
              <a:rPr lang="hu-HU" sz="2400" b="1" kern="1200" dirty="0">
                <a:latin typeface="Arial" panose="020B0604020202020204" pitchFamily="34" charset="0"/>
                <a:cs typeface="Arial" panose="020B0604020202020204" pitchFamily="34" charset="0"/>
              </a:rPr>
              <a:t>felügyelt tanítás</a:t>
            </a:r>
            <a:r>
              <a:rPr lang="hu-HU" sz="2400" kern="1200" dirty="0">
                <a:latin typeface="Arial" panose="020B0604020202020204" pitchFamily="34" charset="0"/>
                <a:cs typeface="Arial" panose="020B0604020202020204" pitchFamily="34" charset="0"/>
              </a:rPr>
              <a:t>, ill. tömeges </a:t>
            </a:r>
            <a:r>
              <a:rPr lang="hu-HU" sz="2400" b="1" kern="1200" dirty="0">
                <a:latin typeface="Arial" panose="020B0604020202020204" pitchFamily="34" charset="0"/>
                <a:cs typeface="Arial" panose="020B0604020202020204" pitchFamily="34" charset="0"/>
              </a:rPr>
              <a:t>felügyelet nélküli tanítás </a:t>
            </a:r>
            <a:r>
              <a:rPr lang="hu-HU" sz="2400" kern="1200" dirty="0">
                <a:latin typeface="Arial" panose="020B0604020202020204" pitchFamily="34" charset="0"/>
                <a:cs typeface="Arial" panose="020B0604020202020204" pitchFamily="34" charset="0"/>
              </a:rPr>
              <a:t>(átmenetekkel)</a:t>
            </a:r>
          </a:p>
          <a:p>
            <a:pPr>
              <a:lnSpc>
                <a:spcPct val="110000"/>
              </a:lnSpc>
            </a:pPr>
            <a:r>
              <a:rPr lang="hu-HU" sz="2400" kern="1200" dirty="0">
                <a:latin typeface="Arial" panose="020B0604020202020204" pitchFamily="34" charset="0"/>
                <a:cs typeface="Arial" panose="020B0604020202020204" pitchFamily="34" charset="0"/>
              </a:rPr>
              <a:t>„gépi” kísérletezés révén</a:t>
            </a:r>
            <a:r>
              <a:rPr lang="hu-HU" sz="2400" dirty="0">
                <a:latin typeface="Arial" panose="020B0604020202020204" pitchFamily="34" charset="0"/>
                <a:cs typeface="Arial" panose="020B0604020202020204" pitchFamily="34" charset="0"/>
              </a:rPr>
              <a:t> érnek </a:t>
            </a:r>
            <a:r>
              <a:rPr lang="hu-HU" sz="2400" b="1" dirty="0">
                <a:latin typeface="Arial" panose="020B0604020202020204" pitchFamily="34" charset="0"/>
                <a:cs typeface="Arial" panose="020B0604020202020204" pitchFamily="34" charset="0"/>
              </a:rPr>
              <a:t>sikert</a:t>
            </a:r>
            <a:r>
              <a:rPr lang="hu-HU" sz="2400" kern="1200" dirty="0">
                <a:latin typeface="Arial" panose="020B0604020202020204" pitchFamily="34" charset="0"/>
                <a:cs typeface="Arial" panose="020B0604020202020204" pitchFamily="34" charset="0"/>
              </a:rPr>
              <a:t>, utólagosan kell rá</a:t>
            </a:r>
            <a:r>
              <a:rPr lang="hu-HU" sz="2400" dirty="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magyarázatot</a:t>
            </a:r>
            <a:r>
              <a:rPr lang="hu-HU" sz="2400" dirty="0">
                <a:latin typeface="Arial" panose="020B0604020202020204" pitchFamily="34" charset="0"/>
                <a:cs typeface="Arial" panose="020B0604020202020204" pitchFamily="34" charset="0"/>
              </a:rPr>
              <a:t> találni</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(ha szükséges ...)</a:t>
            </a:r>
          </a:p>
          <a:p>
            <a:pPr marL="457200" lvl="1" indent="0">
              <a:lnSpc>
                <a:spcPct val="110000"/>
              </a:lnSpc>
              <a:buNone/>
            </a:pPr>
            <a:r>
              <a:rPr lang="hu-HU" sz="2000" dirty="0">
                <a:latin typeface="Arial" panose="020B0604020202020204" pitchFamily="34" charset="0"/>
                <a:cs typeface="Arial" panose="020B0604020202020204" pitchFamily="34" charset="0"/>
              </a:rPr>
              <a:t>néha könnyű a magyarázat, néha </a:t>
            </a:r>
            <a:r>
              <a:rPr lang="hu-HU" sz="2000" strike="sngStrike" dirty="0">
                <a:latin typeface="Arial" panose="020B0604020202020204" pitchFamily="34" charset="0"/>
                <a:cs typeface="Arial" panose="020B0604020202020204" pitchFamily="34" charset="0"/>
              </a:rPr>
              <a:t>lehetetlen</a:t>
            </a:r>
            <a:r>
              <a:rPr lang="hu-HU" sz="2000" dirty="0">
                <a:latin typeface="Arial" panose="020B0604020202020204" pitchFamily="34" charset="0"/>
                <a:cs typeface="Arial" panose="020B0604020202020204" pitchFamily="34" charset="0"/>
              </a:rPr>
              <a:t> aránytalanul nehéz</a:t>
            </a:r>
            <a:endParaRPr lang="hu-HU" sz="2000" kern="1200" dirty="0">
              <a:latin typeface="Arial" panose="020B0604020202020204" pitchFamily="34" charset="0"/>
              <a:cs typeface="Arial" panose="020B0604020202020204" pitchFamily="34" charset="0"/>
            </a:endParaRPr>
          </a:p>
          <a:p>
            <a:pPr>
              <a:lnSpc>
                <a:spcPct val="110000"/>
              </a:lnSpc>
            </a:pPr>
            <a:r>
              <a:rPr lang="hu-HU" sz="2400" dirty="0">
                <a:latin typeface="Arial" panose="020B0604020202020204" pitchFamily="34" charset="0"/>
                <a:cs typeface="Arial" panose="020B0604020202020204" pitchFamily="34" charset="0"/>
              </a:rPr>
              <a:t>elkülönült </a:t>
            </a:r>
            <a:r>
              <a:rPr lang="hu-HU" sz="2400" b="1" dirty="0">
                <a:latin typeface="Arial" panose="020B0604020202020204" pitchFamily="34" charset="0"/>
                <a:cs typeface="Arial" panose="020B0604020202020204" pitchFamily="34" charset="0"/>
              </a:rPr>
              <a:t>tanítási</a:t>
            </a:r>
            <a:r>
              <a:rPr lang="hu-HU" sz="2400" b="1" kern="1200" dirty="0">
                <a:latin typeface="Arial" panose="020B0604020202020204" pitchFamily="34" charset="0"/>
                <a:cs typeface="Arial" panose="020B0604020202020204" pitchFamily="34" charset="0"/>
              </a:rPr>
              <a:t> fázis </a:t>
            </a:r>
            <a:r>
              <a:rPr lang="hu-HU" sz="2400" kern="1200" dirty="0">
                <a:latin typeface="Arial" panose="020B0604020202020204" pitchFamily="34" charset="0"/>
                <a:cs typeface="Arial" panose="020B0604020202020204" pitchFamily="34" charset="0"/>
              </a:rPr>
              <a:t>és </a:t>
            </a:r>
            <a:r>
              <a:rPr lang="hu-HU" sz="2400" b="1" kern="1200" dirty="0" err="1">
                <a:latin typeface="Arial" panose="020B0604020202020204" pitchFamily="34" charset="0"/>
                <a:cs typeface="Arial" panose="020B0604020202020204" pitchFamily="34" charset="0"/>
              </a:rPr>
              <a:t>inferencia</a:t>
            </a:r>
            <a:r>
              <a:rPr lang="hu-HU" sz="2400" b="1" kern="1200">
                <a:latin typeface="Arial" panose="020B0604020202020204" pitchFamily="34" charset="0"/>
                <a:cs typeface="Arial" panose="020B0604020202020204" pitchFamily="34" charset="0"/>
              </a:rPr>
              <a:t>/predikciós </a:t>
            </a:r>
            <a:r>
              <a:rPr lang="hu-HU" sz="2400" kern="1200" dirty="0">
                <a:latin typeface="Arial" panose="020B0604020202020204" pitchFamily="34" charset="0"/>
                <a:cs typeface="Arial" panose="020B0604020202020204" pitchFamily="34" charset="0"/>
              </a:rPr>
              <a:t>fázis</a:t>
            </a:r>
          </a:p>
          <a:p>
            <a:pPr marL="0" indent="0">
              <a:lnSpc>
                <a:spcPct val="110000"/>
              </a:lnSpc>
              <a:buNone/>
            </a:pPr>
            <a:endParaRPr lang="hu-HU" dirty="0">
              <a:latin typeface="Arial" panose="020B0604020202020204" pitchFamily="34" charset="0"/>
              <a:cs typeface="Arial" panose="020B0604020202020204" pitchFamily="34" charset="0"/>
            </a:endParaRPr>
          </a:p>
          <a:p>
            <a:pPr>
              <a:lnSpc>
                <a:spcPct val="110000"/>
              </a:lnSpc>
            </a:pPr>
            <a:r>
              <a:rPr lang="hu-HU" sz="2400" dirty="0">
                <a:latin typeface="Arial" panose="020B0604020202020204" pitchFamily="34" charset="0"/>
                <a:cs typeface="Arial" panose="020B0604020202020204" pitchFamily="34" charset="0"/>
              </a:rPr>
              <a:t>mérnöki megközelítés, eltérő forrásokkal: </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statisztika, biológia (neurális hálók</a:t>
            </a:r>
            <a:r>
              <a:rPr lang="hu-HU" sz="2400">
                <a:latin typeface="Arial" panose="020B0604020202020204" pitchFamily="34" charset="0"/>
                <a:cs typeface="Arial" panose="020B0604020202020204" pitchFamily="34" charset="0"/>
              </a:rPr>
              <a:t>), pszichológia</a:t>
            </a:r>
            <a:br>
              <a:rPr lang="hu-HU" sz="2400" dirty="0">
                <a:latin typeface="Arial" panose="020B0604020202020204" pitchFamily="34" charset="0"/>
                <a:cs typeface="Arial" panose="020B0604020202020204" pitchFamily="34" charset="0"/>
              </a:rPr>
            </a:br>
            <a:r>
              <a:rPr lang="hu-HU" sz="2400" dirty="0">
                <a:latin typeface="Arial" panose="020B0604020202020204" pitchFamily="34" charset="0"/>
                <a:cs typeface="Arial" panose="020B0604020202020204" pitchFamily="34" charset="0"/>
              </a:rPr>
              <a:t>→ eltérő szóhasználat, sok szinonima</a:t>
            </a:r>
          </a:p>
        </p:txBody>
      </p:sp>
      <p:sp>
        <p:nvSpPr>
          <p:cNvPr id="2" name="Slide Number Placeholder 4">
            <a:extLst>
              <a:ext uri="{FF2B5EF4-FFF2-40B4-BE49-F238E27FC236}">
                <a16:creationId xmlns:a16="http://schemas.microsoft.com/office/drawing/2014/main" id="{3B71BE70-806F-5610-082B-A1639F259671}"/>
              </a:ext>
            </a:extLst>
          </p:cNvPr>
          <p:cNvSpPr txBox="1">
            <a:spLocks/>
          </p:cNvSpPr>
          <p:nvPr/>
        </p:nvSpPr>
        <p:spPr>
          <a:xfrm>
            <a:off x="594000" y="6264000"/>
            <a:ext cx="288000"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8</a:t>
            </a:fld>
            <a:endParaRPr lang="hu-HU" sz="1000" dirty="0">
              <a:solidFill>
                <a:schemeClr val="tx1"/>
              </a:solidFill>
              <a:latin typeface="Arial"/>
            </a:endParaRPr>
          </a:p>
        </p:txBody>
      </p:sp>
    </p:spTree>
    <p:extLst>
      <p:ext uri="{BB962C8B-B14F-4D97-AF65-F5344CB8AC3E}">
        <p14:creationId xmlns:p14="http://schemas.microsoft.com/office/powerpoint/2010/main" val="179652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per with text on it&#10;&#10;Description automatically generated">
            <a:extLst>
              <a:ext uri="{FF2B5EF4-FFF2-40B4-BE49-F238E27FC236}">
                <a16:creationId xmlns:a16="http://schemas.microsoft.com/office/drawing/2014/main" id="{48BB7BC3-0956-5708-BEFF-39FCBB21AA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 y="0"/>
            <a:ext cx="4336976" cy="6743700"/>
          </a:xfrm>
          <a:prstGeom prst="rect">
            <a:avLst/>
          </a:prstGeom>
        </p:spPr>
      </p:pic>
      <p:pic>
        <p:nvPicPr>
          <p:cNvPr id="3" name="Picture 2" descr="A paper with black text and black letters&#10;&#10;Description automatically generated">
            <a:extLst>
              <a:ext uri="{FF2B5EF4-FFF2-40B4-BE49-F238E27FC236}">
                <a16:creationId xmlns:a16="http://schemas.microsoft.com/office/drawing/2014/main" id="{28ACF2A5-BDCB-C8F1-10E0-CC3194B9DD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900" y="176886"/>
            <a:ext cx="6959600" cy="2503729"/>
          </a:xfrm>
          <a:prstGeom prst="rect">
            <a:avLst/>
          </a:prstGeom>
        </p:spPr>
      </p:pic>
      <p:pic>
        <p:nvPicPr>
          <p:cNvPr id="5" name="Picture 4" descr="A diagram of a computer&#10;&#10;Description automatically generated">
            <a:extLst>
              <a:ext uri="{FF2B5EF4-FFF2-40B4-BE49-F238E27FC236}">
                <a16:creationId xmlns:a16="http://schemas.microsoft.com/office/drawing/2014/main" id="{0E5DC020-4DB9-F3F0-139F-AB91FA972A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8900" y="3371198"/>
            <a:ext cx="5397500" cy="3138204"/>
          </a:xfrm>
          <a:prstGeom prst="rect">
            <a:avLst/>
          </a:prstGeom>
        </p:spPr>
      </p:pic>
      <p:sp>
        <p:nvSpPr>
          <p:cNvPr id="4" name="TextBox 3">
            <a:extLst>
              <a:ext uri="{FF2B5EF4-FFF2-40B4-BE49-F238E27FC236}">
                <a16:creationId xmlns:a16="http://schemas.microsoft.com/office/drawing/2014/main" id="{5F86712E-5F74-840A-CAD9-5A02EF28EB19}"/>
              </a:ext>
            </a:extLst>
          </p:cNvPr>
          <p:cNvSpPr txBox="1"/>
          <p:nvPr/>
        </p:nvSpPr>
        <p:spPr>
          <a:xfrm>
            <a:off x="4749800" y="2844800"/>
            <a:ext cx="6794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Structure of a very high speed </a:t>
            </a:r>
            <a:r>
              <a:rPr lang="en-US" b="1" dirty="0">
                <a:ea typeface="+mn-lt"/>
                <a:cs typeface="+mn-lt"/>
              </a:rPr>
              <a:t>automatic </a:t>
            </a:r>
            <a:r>
              <a:rPr lang="en-US" dirty="0">
                <a:ea typeface="+mn-lt"/>
                <a:cs typeface="+mn-lt"/>
              </a:rPr>
              <a:t>digital </a:t>
            </a:r>
            <a:r>
              <a:rPr lang="en-US" b="1" dirty="0">
                <a:ea typeface="+mn-lt"/>
                <a:cs typeface="+mn-lt"/>
              </a:rPr>
              <a:t>computing system</a:t>
            </a:r>
            <a:endParaRPr lang="en-US" b="1" dirty="0">
              <a:cs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6749BF1-AA0B-FBB1-9DD9-15925F4360D9}"/>
                  </a:ext>
                </a:extLst>
              </p14:cNvPr>
              <p14:cNvContentPartPr/>
              <p14:nvPr/>
            </p14:nvContentPartPr>
            <p14:xfrm>
              <a:off x="7302500" y="965199"/>
              <a:ext cx="236280" cy="18193"/>
            </p14:xfrm>
          </p:contentPart>
        </mc:Choice>
        <mc:Fallback xmlns="">
          <p:pic>
            <p:nvPicPr>
              <p:cNvPr id="6" name="Ink 5">
                <a:extLst>
                  <a:ext uri="{FF2B5EF4-FFF2-40B4-BE49-F238E27FC236}">
                    <a16:creationId xmlns:a16="http://schemas.microsoft.com/office/drawing/2014/main" id="{C6749BF1-AA0B-FBB1-9DD9-15925F4360D9}"/>
                  </a:ext>
                </a:extLst>
              </p:cNvPr>
              <p:cNvPicPr/>
              <p:nvPr/>
            </p:nvPicPr>
            <p:blipFill>
              <a:blip r:embed="rId7"/>
              <a:stretch>
                <a:fillRect/>
              </a:stretch>
            </p:blipFill>
            <p:spPr>
              <a:xfrm>
                <a:off x="7248555" y="860589"/>
                <a:ext cx="343811" cy="2277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81DB068-1593-2411-F0B2-C5AF3A524C2F}"/>
                  </a:ext>
                </a:extLst>
              </p14:cNvPr>
              <p14:cNvContentPartPr/>
              <p14:nvPr/>
            </p14:nvContentPartPr>
            <p14:xfrm>
              <a:off x="7099300" y="4840588"/>
              <a:ext cx="1479152" cy="48911"/>
            </p14:xfrm>
          </p:contentPart>
        </mc:Choice>
        <mc:Fallback xmlns="">
          <p:pic>
            <p:nvPicPr>
              <p:cNvPr id="7" name="Ink 6">
                <a:extLst>
                  <a:ext uri="{FF2B5EF4-FFF2-40B4-BE49-F238E27FC236}">
                    <a16:creationId xmlns:a16="http://schemas.microsoft.com/office/drawing/2014/main" id="{681DB068-1593-2411-F0B2-C5AF3A524C2F}"/>
                  </a:ext>
                </a:extLst>
              </p:cNvPr>
              <p:cNvPicPr/>
              <p:nvPr/>
            </p:nvPicPr>
            <p:blipFill>
              <a:blip r:embed="rId9"/>
              <a:stretch>
                <a:fillRect/>
              </a:stretch>
            </p:blipFill>
            <p:spPr>
              <a:xfrm>
                <a:off x="7045676" y="4733484"/>
                <a:ext cx="1586759" cy="2627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DA1096E-1DFA-4170-F281-2CF0A282A4D5}"/>
                  </a:ext>
                </a:extLst>
              </p14:cNvPr>
              <p14:cNvContentPartPr/>
              <p14:nvPr/>
            </p14:nvContentPartPr>
            <p14:xfrm>
              <a:off x="7251700" y="1168400"/>
              <a:ext cx="421460" cy="12700"/>
            </p14:xfrm>
          </p:contentPart>
        </mc:Choice>
        <mc:Fallback xmlns="">
          <p:pic>
            <p:nvPicPr>
              <p:cNvPr id="8" name="Ink 7">
                <a:extLst>
                  <a:ext uri="{FF2B5EF4-FFF2-40B4-BE49-F238E27FC236}">
                    <a16:creationId xmlns:a16="http://schemas.microsoft.com/office/drawing/2014/main" id="{9DA1096E-1DFA-4170-F281-2CF0A282A4D5}"/>
                  </a:ext>
                </a:extLst>
              </p:cNvPr>
              <p:cNvPicPr/>
              <p:nvPr/>
            </p:nvPicPr>
            <p:blipFill>
              <a:blip r:embed="rId11"/>
              <a:stretch>
                <a:fillRect/>
              </a:stretch>
            </p:blipFill>
            <p:spPr>
              <a:xfrm>
                <a:off x="7197759" y="-2628900"/>
                <a:ext cx="528983"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2366B72-D707-C48A-F8BF-B0E0925D3106}"/>
                  </a:ext>
                </a:extLst>
              </p14:cNvPr>
              <p14:cNvContentPartPr/>
              <p14:nvPr/>
            </p14:nvContentPartPr>
            <p14:xfrm>
              <a:off x="7391399" y="4228546"/>
              <a:ext cx="913347" cy="13253"/>
            </p14:xfrm>
          </p:contentPart>
        </mc:Choice>
        <mc:Fallback xmlns="">
          <p:pic>
            <p:nvPicPr>
              <p:cNvPr id="9" name="Ink 8">
                <a:extLst>
                  <a:ext uri="{FF2B5EF4-FFF2-40B4-BE49-F238E27FC236}">
                    <a16:creationId xmlns:a16="http://schemas.microsoft.com/office/drawing/2014/main" id="{D2366B72-D707-C48A-F8BF-B0E0925D3106}"/>
                  </a:ext>
                </a:extLst>
              </p:cNvPr>
              <p:cNvPicPr/>
              <p:nvPr/>
            </p:nvPicPr>
            <p:blipFill>
              <a:blip r:embed="rId13"/>
              <a:stretch>
                <a:fillRect/>
              </a:stretch>
            </p:blipFill>
            <p:spPr>
              <a:xfrm>
                <a:off x="7337419" y="4123917"/>
                <a:ext cx="1020948" cy="22216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B05509FF-7A1C-898C-3609-8022EBFD6934}"/>
                  </a:ext>
                </a:extLst>
              </p14:cNvPr>
              <p14:cNvContentPartPr/>
              <p14:nvPr/>
            </p14:nvContentPartPr>
            <p14:xfrm>
              <a:off x="6273799" y="1587499"/>
              <a:ext cx="759935" cy="13253"/>
            </p14:xfrm>
          </p:contentPart>
        </mc:Choice>
        <mc:Fallback xmlns="">
          <p:pic>
            <p:nvPicPr>
              <p:cNvPr id="10" name="Ink 9">
                <a:extLst>
                  <a:ext uri="{FF2B5EF4-FFF2-40B4-BE49-F238E27FC236}">
                    <a16:creationId xmlns:a16="http://schemas.microsoft.com/office/drawing/2014/main" id="{B05509FF-7A1C-898C-3609-8022EBFD6934}"/>
                  </a:ext>
                </a:extLst>
              </p:cNvPr>
              <p:cNvPicPr/>
              <p:nvPr/>
            </p:nvPicPr>
            <p:blipFill>
              <a:blip r:embed="rId15"/>
              <a:stretch>
                <a:fillRect/>
              </a:stretch>
            </p:blipFill>
            <p:spPr>
              <a:xfrm>
                <a:off x="6220186" y="1482870"/>
                <a:ext cx="867520" cy="2221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E6EE9E2-E6F8-EE6F-A36A-75DB3046128C}"/>
                  </a:ext>
                </a:extLst>
              </p14:cNvPr>
              <p14:cNvContentPartPr/>
              <p14:nvPr/>
            </p14:nvContentPartPr>
            <p14:xfrm>
              <a:off x="7404099" y="6070599"/>
              <a:ext cx="905195" cy="20455"/>
            </p14:xfrm>
          </p:contentPart>
        </mc:Choice>
        <mc:Fallback xmlns="">
          <p:pic>
            <p:nvPicPr>
              <p:cNvPr id="11" name="Ink 10">
                <a:extLst>
                  <a:ext uri="{FF2B5EF4-FFF2-40B4-BE49-F238E27FC236}">
                    <a16:creationId xmlns:a16="http://schemas.microsoft.com/office/drawing/2014/main" id="{EE6EE9E2-E6F8-EE6F-A36A-75DB3046128C}"/>
                  </a:ext>
                </a:extLst>
              </p:cNvPr>
              <p:cNvPicPr/>
              <p:nvPr/>
            </p:nvPicPr>
            <p:blipFill>
              <a:blip r:embed="rId17"/>
              <a:stretch>
                <a:fillRect/>
              </a:stretch>
            </p:blipFill>
            <p:spPr>
              <a:xfrm>
                <a:off x="7350471" y="5965150"/>
                <a:ext cx="1012811" cy="23170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51DD441-6948-A3F9-FA11-ABA161966ABE}"/>
                  </a:ext>
                </a:extLst>
              </p14:cNvPr>
              <p14:cNvContentPartPr/>
              <p14:nvPr/>
            </p14:nvContentPartPr>
            <p14:xfrm>
              <a:off x="6172199" y="2159000"/>
              <a:ext cx="151589" cy="12700"/>
            </p14:xfrm>
          </p:contentPart>
        </mc:Choice>
        <mc:Fallback xmlns="">
          <p:pic>
            <p:nvPicPr>
              <p:cNvPr id="13" name="Ink 12">
                <a:extLst>
                  <a:ext uri="{FF2B5EF4-FFF2-40B4-BE49-F238E27FC236}">
                    <a16:creationId xmlns:a16="http://schemas.microsoft.com/office/drawing/2014/main" id="{151DD441-6948-A3F9-FA11-ABA161966ABE}"/>
                  </a:ext>
                </a:extLst>
              </p:cNvPr>
              <p:cNvPicPr/>
              <p:nvPr/>
            </p:nvPicPr>
            <p:blipFill>
              <a:blip r:embed="rId19"/>
              <a:stretch>
                <a:fillRect/>
              </a:stretch>
            </p:blipFill>
            <p:spPr>
              <a:xfrm>
                <a:off x="6118317" y="-1638300"/>
                <a:ext cx="258994"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A7C7F57-923E-3A6C-C252-91704D8EFF9F}"/>
                  </a:ext>
                </a:extLst>
              </p14:cNvPr>
              <p14:cNvContentPartPr/>
              <p14:nvPr/>
            </p14:nvContentPartPr>
            <p14:xfrm>
              <a:off x="5435600" y="4813300"/>
              <a:ext cx="405852" cy="12700"/>
            </p14:xfrm>
          </p:contentPart>
        </mc:Choice>
        <mc:Fallback xmlns="">
          <p:pic>
            <p:nvPicPr>
              <p:cNvPr id="14" name="Ink 13">
                <a:extLst>
                  <a:ext uri="{FF2B5EF4-FFF2-40B4-BE49-F238E27FC236}">
                    <a16:creationId xmlns:a16="http://schemas.microsoft.com/office/drawing/2014/main" id="{1A7C7F57-923E-3A6C-C252-91704D8EFF9F}"/>
                  </a:ext>
                </a:extLst>
              </p:cNvPr>
              <p:cNvPicPr/>
              <p:nvPr/>
            </p:nvPicPr>
            <p:blipFill>
              <a:blip r:embed="rId21"/>
              <a:stretch>
                <a:fillRect/>
              </a:stretch>
            </p:blipFill>
            <p:spPr>
              <a:xfrm>
                <a:off x="5381990" y="1003300"/>
                <a:ext cx="513432" cy="762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BC451CE-FB85-607D-1F7F-884B7CD9FBCC}"/>
                  </a:ext>
                </a:extLst>
              </p14:cNvPr>
              <p14:cNvContentPartPr/>
              <p14:nvPr/>
            </p14:nvContentPartPr>
            <p14:xfrm>
              <a:off x="6096000" y="2324100"/>
              <a:ext cx="248444" cy="43502"/>
            </p14:xfrm>
          </p:contentPart>
        </mc:Choice>
        <mc:Fallback xmlns="">
          <p:pic>
            <p:nvPicPr>
              <p:cNvPr id="17" name="Ink 16">
                <a:extLst>
                  <a:ext uri="{FF2B5EF4-FFF2-40B4-BE49-F238E27FC236}">
                    <a16:creationId xmlns:a16="http://schemas.microsoft.com/office/drawing/2014/main" id="{3BC451CE-FB85-607D-1F7F-884B7CD9FBCC}"/>
                  </a:ext>
                </a:extLst>
              </p:cNvPr>
              <p:cNvPicPr/>
              <p:nvPr/>
            </p:nvPicPr>
            <p:blipFill>
              <a:blip r:embed="rId23"/>
              <a:stretch>
                <a:fillRect/>
              </a:stretch>
            </p:blipFill>
            <p:spPr>
              <a:xfrm>
                <a:off x="6042069" y="2217484"/>
                <a:ext cx="355947" cy="2570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AD3A4E8-5DB8-E7CC-4FDE-5D30C47B9928}"/>
                  </a:ext>
                </a:extLst>
              </p14:cNvPr>
              <p14:cNvContentPartPr/>
              <p14:nvPr/>
            </p14:nvContentPartPr>
            <p14:xfrm>
              <a:off x="9791699" y="4787900"/>
              <a:ext cx="608187" cy="12700"/>
            </p14:xfrm>
          </p:contentPart>
        </mc:Choice>
        <mc:Fallback xmlns="">
          <p:pic>
            <p:nvPicPr>
              <p:cNvPr id="18" name="Ink 17">
                <a:extLst>
                  <a:ext uri="{FF2B5EF4-FFF2-40B4-BE49-F238E27FC236}">
                    <a16:creationId xmlns:a16="http://schemas.microsoft.com/office/drawing/2014/main" id="{1AD3A4E8-5DB8-E7CC-4FDE-5D30C47B9928}"/>
                  </a:ext>
                </a:extLst>
              </p:cNvPr>
              <p:cNvPicPr/>
              <p:nvPr/>
            </p:nvPicPr>
            <p:blipFill>
              <a:blip r:embed="rId25"/>
              <a:stretch>
                <a:fillRect/>
              </a:stretch>
            </p:blipFill>
            <p:spPr>
              <a:xfrm>
                <a:off x="9738078" y="990600"/>
                <a:ext cx="715789" cy="7620000"/>
              </a:xfrm>
              <a:prstGeom prst="rect">
                <a:avLst/>
              </a:prstGeom>
            </p:spPr>
          </p:pic>
        </mc:Fallback>
      </mc:AlternateContent>
      <p:sp>
        <p:nvSpPr>
          <p:cNvPr id="12" name="Slide Number Placeholder 4">
            <a:extLst>
              <a:ext uri="{FF2B5EF4-FFF2-40B4-BE49-F238E27FC236}">
                <a16:creationId xmlns:a16="http://schemas.microsoft.com/office/drawing/2014/main" id="{3802B33F-6A1B-A65B-AD9D-C0D706F11B1B}"/>
              </a:ext>
            </a:extLst>
          </p:cNvPr>
          <p:cNvSpPr txBox="1">
            <a:spLocks/>
          </p:cNvSpPr>
          <p:nvPr/>
        </p:nvSpPr>
        <p:spPr>
          <a:xfrm>
            <a:off x="594000" y="6264000"/>
            <a:ext cx="288000" cy="594000"/>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defRPr/>
            </a:pPr>
            <a:fld id="{586824BF-3B93-454D-8CFC-2835FAC2A0AB}" type="slidenum">
              <a:rPr lang="hu-HU" sz="1000" smtClean="0">
                <a:solidFill>
                  <a:schemeClr val="tx1"/>
                </a:solidFill>
                <a:latin typeface="Arial"/>
              </a:rPr>
              <a:pPr algn="l" defTabSz="457200">
                <a:defRPr/>
              </a:pPr>
              <a:t>9</a:t>
            </a:fld>
            <a:endParaRPr lang="hu-HU" sz="1000" dirty="0">
              <a:solidFill>
                <a:schemeClr val="tx1"/>
              </a:solidFill>
              <a:latin typeface="Arial"/>
            </a:endParaRPr>
          </a:p>
        </p:txBody>
      </p:sp>
    </p:spTree>
    <p:extLst>
      <p:ext uri="{BB962C8B-B14F-4D97-AF65-F5344CB8AC3E}">
        <p14:creationId xmlns:p14="http://schemas.microsoft.com/office/powerpoint/2010/main" val="3367828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10.xml><?xml version="1.0" encoding="utf-8"?>
<p:tagLst xmlns:a="http://schemas.openxmlformats.org/drawingml/2006/main" xmlns:r="http://schemas.openxmlformats.org/officeDocument/2006/relationships" xmlns:p="http://schemas.openxmlformats.org/presentationml/2006/main">
  <p:tag name="OUTLINEID" val="10434FC9850E4AA4A8197D7C715105C4"/>
</p:tagLst>
</file>

<file path=ppt/tags/tag11.xml><?xml version="1.0" encoding="utf-8"?>
<p:tagLst xmlns:a="http://schemas.openxmlformats.org/drawingml/2006/main" xmlns:r="http://schemas.openxmlformats.org/officeDocument/2006/relationships" xmlns:p="http://schemas.openxmlformats.org/presentationml/2006/main">
  <p:tag name="OUTLINEID" val="B3531E947B094062AAA976FECF1DF59A"/>
</p:tagLst>
</file>

<file path=ppt/tags/tag1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xml><?xml version="1.0" encoding="utf-8"?>
<p:tagLst xmlns:a="http://schemas.openxmlformats.org/drawingml/2006/main" xmlns:r="http://schemas.openxmlformats.org/officeDocument/2006/relationships" xmlns:p="http://schemas.openxmlformats.org/presentationml/2006/main">
  <p:tag name="OUTLINEID" val="DDBE384B5DC04F7D98E55650C76E8BF7"/>
</p:tagLst>
</file>

<file path=ppt/tags/tag3.xml><?xml version="1.0" encoding="utf-8"?>
<p:tagLst xmlns:a="http://schemas.openxmlformats.org/drawingml/2006/main" xmlns:r="http://schemas.openxmlformats.org/officeDocument/2006/relationships" xmlns:p="http://schemas.openxmlformats.org/presentationml/2006/main">
  <p:tag name="OUTLINEID" val="88AFBD467B5341D89D02932E45BF0D6A"/>
</p:tagLst>
</file>

<file path=ppt/tags/tag4.xml><?xml version="1.0" encoding="utf-8"?>
<p:tagLst xmlns:a="http://schemas.openxmlformats.org/drawingml/2006/main" xmlns:r="http://schemas.openxmlformats.org/officeDocument/2006/relationships" xmlns:p="http://schemas.openxmlformats.org/presentationml/2006/main">
  <p:tag name="OUTLINEID" val="695E307DF9EF46B4BF83341052F6CB6C"/>
</p:tagLst>
</file>

<file path=ppt/tags/tag5.xml><?xml version="1.0" encoding="utf-8"?>
<p:tagLst xmlns:a="http://schemas.openxmlformats.org/drawingml/2006/main" xmlns:r="http://schemas.openxmlformats.org/officeDocument/2006/relationships" xmlns:p="http://schemas.openxmlformats.org/presentationml/2006/main">
  <p:tag name="OUTLINEID" val="732388A97D8E49DDA5F01350250B3ECB"/>
</p:tagLst>
</file>

<file path=ppt/tags/tag6.xml><?xml version="1.0" encoding="utf-8"?>
<p:tagLst xmlns:a="http://schemas.openxmlformats.org/drawingml/2006/main" xmlns:r="http://schemas.openxmlformats.org/officeDocument/2006/relationships" xmlns:p="http://schemas.openxmlformats.org/presentationml/2006/main">
  <p:tag name="OUTLINEID" val="FEE3F1C0E74941238C8398D9D7A1F967"/>
</p:tagLst>
</file>

<file path=ppt/tags/tag7.xml><?xml version="1.0" encoding="utf-8"?>
<p:tagLst xmlns:a="http://schemas.openxmlformats.org/drawingml/2006/main" xmlns:r="http://schemas.openxmlformats.org/officeDocument/2006/relationships" xmlns:p="http://schemas.openxmlformats.org/presentationml/2006/main">
  <p:tag name="OUTLINEID" val="9B4D4DA5975F4411A2C1AFAB2BFA5851"/>
</p:tagLst>
</file>

<file path=ppt/tags/tag8.xml><?xml version="1.0" encoding="utf-8"?>
<p:tagLst xmlns:a="http://schemas.openxmlformats.org/drawingml/2006/main" xmlns:r="http://schemas.openxmlformats.org/officeDocument/2006/relationships" xmlns:p="http://schemas.openxmlformats.org/presentationml/2006/main">
  <p:tag name="OUTLINEID" val="8A93E4085B124300B80524C12C975CE7"/>
</p:tagLst>
</file>

<file path=ppt/tags/tag9.xml><?xml version="1.0" encoding="utf-8"?>
<p:tagLst xmlns:a="http://schemas.openxmlformats.org/drawingml/2006/main" xmlns:r="http://schemas.openxmlformats.org/officeDocument/2006/relationships" xmlns:p="http://schemas.openxmlformats.org/presentationml/2006/main">
  <p:tag name="OUTLINEID" val="8AB848DD9C0A4561B64EA5AEA4B33BD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empty_slide_Design">
  <a:themeElements>
    <a:clrScheme name="CMS_Colour_Combo_1">
      <a:dk1>
        <a:srgbClr val="000000"/>
      </a:dk1>
      <a:lt1>
        <a:srgbClr val="FFFFFF"/>
      </a:lt1>
      <a:dk2>
        <a:srgbClr val="87B624"/>
      </a:dk2>
      <a:lt2>
        <a:srgbClr val="FFFFFF"/>
      </a:lt2>
      <a:accent1>
        <a:srgbClr val="87B624"/>
      </a:accent1>
      <a:accent2>
        <a:srgbClr val="C3DB92"/>
      </a:accent2>
      <a:accent3>
        <a:srgbClr val="11B1E8"/>
      </a:accent3>
      <a:accent4>
        <a:srgbClr val="88D8F4"/>
      </a:accent4>
      <a:accent5>
        <a:srgbClr val="EC6602"/>
      </a:accent5>
      <a:accent6>
        <a:srgbClr val="F6B381"/>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Pattern.potx" id="{0F515959-4041-4296-AC8A-2F25A1092726}" vid="{F6B58FD8-DE32-4440-990D-CAD6C69CF0E9}"/>
    </a:ext>
  </a:extLst>
</a:theme>
</file>

<file path=ppt/theme/theme5.xml><?xml version="1.0" encoding="utf-8"?>
<a:theme xmlns:a="http://schemas.openxmlformats.org/drawingml/2006/main" name="1_Master content">
  <a:themeElements>
    <a:clrScheme name="CMS_Colours_Default_2">
      <a:dk1>
        <a:srgbClr val="000000"/>
      </a:dk1>
      <a:lt1>
        <a:srgbClr val="FFFFFF"/>
      </a:lt1>
      <a:dk2>
        <a:srgbClr val="0D535F"/>
      </a:dk2>
      <a:lt2>
        <a:srgbClr val="FFFFFF"/>
      </a:lt2>
      <a:accent1>
        <a:srgbClr val="0D535F"/>
      </a:accent1>
      <a:accent2>
        <a:srgbClr val="87B624"/>
      </a:accent2>
      <a:accent3>
        <a:srgbClr val="00768F"/>
      </a:accent3>
      <a:accent4>
        <a:srgbClr val="004D90"/>
      </a:accent4>
      <a:accent5>
        <a:srgbClr val="E40039"/>
      </a:accent5>
      <a:accent6>
        <a:srgbClr val="EC6602"/>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Template.pptx" id="{A62EF2EF-4F64-4A06-BB64-E801AFD4F621}" vid="{D924FAE9-1A8D-42ED-B52A-0065105E01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ReceivedOnBehalfOfName xmlns="http://schemas.microsoft.com/sharepoint/v3/fields" xsi:nil="true"/>
    <EmAttachCount xmlns="http://schemas.microsoft.com/sharepoint/v3/fields" xsi:nil="true"/>
    <EmAttachmentNames xmlns="http://schemas.microsoft.com/sharepoint/v3/fields" xsi:nil="true"/>
    <EmImportance xmlns="http://schemas.microsoft.com/sharepoint/v3/fields" xsi:nil="true"/>
    <HUSP_x0020_Work_x0020_Document_x0020_Type xmlns="ed034823-af0a-4b83-ae61-3b7941b9bc7e" xsi:nil="true"/>
    <lcf76f155ced4ddcb4097134ff3c332f xmlns="973aa39a-61c1-4fbb-8216-f998999568e7">
      <Terms xmlns="http://schemas.microsoft.com/office/infopath/2007/PartnerControls"/>
    </lcf76f155ced4ddcb4097134ff3c332f>
    <Scanning_x0020_Data xmlns="ed034823-af0a-4b83-ae61-3b7941b9bc7e" xsi:nil="true"/>
    <HUSP_x0020_Client_x0020_Non-Work_x0020_Document_x0020_Type xmlns="ed034823-af0a-4b83-ae61-3b7941b9bc7e" xsi:nil="true"/>
    <TaxKeywordTaxHTField xmlns="ed034823-af0a-4b83-ae61-3b7941b9bc7e" xsi:nil="true"/>
    <EmCC xmlns="http://schemas.microsoft.com/sharepoint/v3/fields" xsi:nil="true"/>
    <EmCCSMTPAddress xmlns="http://schemas.microsoft.com/sharepoint/v3/fields" xsi:nil="true"/>
    <EmReceivedByName xmlns="http://schemas.microsoft.com/sharepoint/v3/fields" xsi:nil="true"/>
    <EmSentOnBehalfOfName xmlns="http://schemas.microsoft.com/sharepoint/v3/fields" xsi:nil="true"/>
    <Preservation_x0020_Classification_x0020_Code xmlns="ed034823-af0a-4b83-ae61-3b7941b9bc7e">1</Preservation_x0020_Classification_x0020_Code>
    <EmID xmlns="http://schemas.microsoft.com/sharepoint/v3/fields" xsi:nil="true"/>
    <EmCompanies xmlns="http://schemas.microsoft.com/sharepoint/v3/fields" xsi:nil="true"/>
    <Status_x0020_of_x0020_Document xmlns="ed034823-af0a-4b83-ae61-3b7941b9bc7e">Retained in HUSP</Status_x0020_of_x0020_Document>
    <DocModifiedSaved xmlns="http://schemas.microsoft.com/sharepoint/v3/fields" xsi:nil="true"/>
    <Matter_x0020__x0023_ xmlns="ed034823-af0a-4b83-ae61-3b7941b9bc7e"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Preservation_x0020_Classification_x0020_Code_x0020_Internal xmlns="ed034823-af0a-4b83-ae61-3b7941b9bc7e">1</Preservation_x0020_Classification_x0020_Code_x0020_Internal>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Document_x0020_Signature_x0020_Date xmlns="ed034823-af0a-4b83-ae61-3b7941b9bc7e" xsi:nil="true"/>
    <EmFrom xmlns="http://schemas.microsoft.com/sharepoint/v3/fields" xsi:nil="true"/>
    <EmTo xmlns="http://schemas.microsoft.com/sharepoint/v3/fields" xsi:nil="true"/>
    <EmToSMTPAddress xmlns="http://schemas.microsoft.com/sharepoint/v3/fields" xsi:nil="true"/>
    <Earliest_x0020_Disposal_x0020_Year xmlns="ed034823-af0a-4b83-ae61-3b7941b9bc7e" xsi:nil="true"/>
    <External_x0020_Document_x0020_Reference xmlns="ed034823-af0a-4b83-ae61-3b7941b9bc7e" xsi:nil="true"/>
    <Project_x0020_or_x0020_System_x0020_ID xmlns="ed034823-af0a-4b83-ae61-3b7941b9bc7e" xsi:nil="true"/>
    <EmDate xmlns="http://schemas.microsoft.com/sharepoint/v3/fields" xsi:nil="true"/>
    <EmSensitivity xmlns="http://schemas.microsoft.com/sharepoint/v3/fields" xsi:nil="true"/>
    <DocCreatedSaved xmlns="http://schemas.microsoft.com/sharepoint/v3/fields" xsi:nil="true"/>
    <EmBody xmlns="http://schemas.microsoft.com/sharepoint/v3/fields" xsi:nil="true"/>
    <EmCategory xmlns="http://schemas.microsoft.com/sharepoint/v3/fields" xsi:nil="true"/>
    <EmFromSMTPAddress xmlns="http://schemas.microsoft.com/sharepoint/v3/fields" xsi:nil="true"/>
    <a1f6838a7bfa4ad9b4ec9f66df13d11a xmlns="ed034823-af0a-4b83-ae61-3b7941b9bc7e">
      <Terms xmlns="http://schemas.microsoft.com/office/infopath/2007/PartnerControls"/>
    </a1f6838a7bfa4ad9b4ec9f66df13d11a>
    <TaxCatchAll xmlns="ed034823-af0a-4b83-ae61-3b7941b9bc7e" xsi:nil="true"/>
    <Partners_x0020_Involved xmlns="ed034823-af0a-4b83-ae61-3b7941b9bc7e" xsi:nil="true"/>
    <EmConversationID xmlns="http://schemas.microsoft.com/sharepoint/v3/fields" xsi:nil="true"/>
    <EmConversationIndex xmlns="http://schemas.microsoft.com/sharepoint/v3/fields" xsi:nil="true"/>
    <Template xmlns="ed034823-af0a-4b83-ae61-3b7941b9bc7e" xsi:nil="true"/>
    <_dlc_DocId xmlns="ed034823-af0a-4b83-ae61-3b7941b9bc7e">HUSP-1358814522-770</_dlc_DocId>
    <_dlc_DocIdUrl xmlns="ed034823-af0a-4b83-ae61-3b7941b9bc7e">
      <Url>https://homoki.sharepoint.com/_layouts/15/DocIdRedir.aspx?ID=HUSP-1358814522-770</Url>
      <Description>HUSP-1358814522-770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HUI Document" ma:contentTypeID="0x010100A615A78227AC5C4697127E6E047C210100A2EAC7C705AF944CAE6BF899ECBE5FEF" ma:contentTypeVersion="26" ma:contentTypeDescription="Általános dokumentumtípus" ma:contentTypeScope="" ma:versionID="6808109f59c93d3c61d22f23381c930b">
  <xsd:schema xmlns:xsd="http://www.w3.org/2001/XMLSchema" xmlns:xs="http://www.w3.org/2001/XMLSchema" xmlns:p="http://schemas.microsoft.com/office/2006/metadata/properties" xmlns:ns2="ed034823-af0a-4b83-ae61-3b7941b9bc7e" xmlns:ns3="http://schemas.microsoft.com/sharepoint/v3/fields" xmlns:ns4="973aa39a-61c1-4fbb-8216-f998999568e7" targetNamespace="http://schemas.microsoft.com/office/2006/metadata/properties" ma:root="true" ma:fieldsID="bfa0a68df5ebac5de360280a70c11fc1" ns2:_="" ns3:_="" ns4:_="">
    <xsd:import namespace="ed034823-af0a-4b83-ae61-3b7941b9bc7e"/>
    <xsd:import namespace="http://schemas.microsoft.com/sharepoint/v3/fields"/>
    <xsd:import namespace="973aa39a-61c1-4fbb-8216-f998999568e7"/>
    <xsd:element name="properties">
      <xsd:complexType>
        <xsd:sequence>
          <xsd:element name="documentManagement">
            <xsd:complexType>
              <xsd:all>
                <xsd:element ref="ns2:_dlc_DocId" minOccurs="0"/>
                <xsd:element ref="ns2:_dlc_DocIdUrl" minOccurs="0"/>
                <xsd:element ref="ns2:_dlc_DocIdPersistId" minOccurs="0"/>
                <xsd:element ref="ns2:Document_x0020_Signature_x0020_Date" minOccurs="0"/>
                <xsd:element ref="ns2:External_x0020_Document_x0020_Reference" minOccurs="0"/>
                <xsd:element ref="ns2:TaxCatchAll" minOccurs="0"/>
                <xsd:element ref="ns2:TaxCatchAllLabel" minOccurs="0"/>
                <xsd:element ref="ns2:a1f6838a7bfa4ad9b4ec9f66df13d11a" minOccurs="0"/>
                <xsd:element ref="ns2:Scanning_x0020_Data" minOccurs="0"/>
                <xsd:element ref="ns2:Scanning_x0020_Data_x003a_Date_x0020_of_x0020_Scan" minOccurs="0"/>
                <xsd:element ref="ns2:Scanning_x0020_Data_x003a_Physical_x0020_Size_x0020_of_x0020_Original" minOccurs="0"/>
                <xsd:element ref="ns2:Status_x0020_of_x0020_Document" minOccurs="0"/>
                <xsd:element ref="ns2:Partners_x0020_Involved" minOccurs="0"/>
                <xsd:element ref="ns2:Matter_x0020__x0023_" minOccurs="0"/>
                <xsd:element ref="ns3:EmConversationID" minOccurs="0"/>
                <xsd:element ref="ns2:HUSP_x0020_Client_x0020_Non-Work_x0020_Document_x0020_Type" minOccurs="0"/>
                <xsd:element ref="ns2:Project_x0020_or_x0020_System_x0020_ID" minOccurs="0"/>
                <xsd:element ref="ns2:Template" minOccurs="0"/>
                <xsd:element ref="ns3:EmID" minOccurs="0"/>
                <xsd:element ref="ns2:TaxKeywordTaxHTField"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mportance" minOccurs="0"/>
                <xsd:element ref="ns3:EmReceivedByNam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element ref="ns3:DocCreatedSaved" minOccurs="0"/>
                <xsd:element ref="ns3:DocModifiedSaved" minOccurs="0"/>
                <xsd:element ref="ns3:EmAttachCount" minOccurs="0"/>
                <xsd:element ref="ns3:EmAttachmentNames" minOccurs="0"/>
                <xsd:element ref="ns2:HUSP_x0020_Work_x0020_Document_x0020_Type" minOccurs="0"/>
                <xsd:element ref="ns2:SharedWithUsers" minOccurs="0"/>
                <xsd:element ref="ns2:SharedWithDetails" minOccurs="0"/>
                <xsd:element ref="ns4:MediaServiceAutoKeyPoints" minOccurs="0"/>
                <xsd:element ref="ns4:MediaServiceKeyPoints" minOccurs="0"/>
                <xsd:element ref="ns4:lcf76f155ced4ddcb4097134ff3c332f" minOccurs="0"/>
                <xsd:element ref="ns4:MediaServiceDateTaken" minOccurs="0"/>
                <xsd:element ref="ns4:MediaServiceGenerationTime" minOccurs="0"/>
                <xsd:element ref="ns4:MediaServiceEventHashCode" minOccurs="0"/>
                <xsd:element ref="ns2:Earliest_x0020_Disposal_x0020_Year" minOccurs="0"/>
                <xsd:element ref="ns2:Preservation_x0020_Classification_x0020_Code" minOccurs="0"/>
                <xsd:element ref="ns2:Preservation_x0020_Classification_x0020_Code_x0020_Interna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34823-af0a-4b83-ae61-3b7941b9bc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ignature_x0020_Date" ma:index="11" nillable="true" ma:displayName="Document Signature Date" ma:format="DateOnly" ma:internalName="Document_x0020_Signature_x0020_Date">
      <xsd:simpleType>
        <xsd:restriction base="dms:DateTime"/>
      </xsd:simpleType>
    </xsd:element>
    <xsd:element name="External_x0020_Document_x0020_Reference" ma:index="12" nillable="true" ma:displayName="External Document Reference" ma:description="This includes identifiers in physical record storage and identifiers in foreign record storage (electronic or physical), such as archive" ma:internalName="External_x0020_Document_x0020_Reference">
      <xsd:simpleType>
        <xsd:restriction base="dms:Note">
          <xsd:maxLength value="255"/>
        </xsd:restriction>
      </xsd:simpleType>
    </xsd:element>
    <xsd:element name="TaxCatchAll" ma:index="13" nillable="true" ma:displayName="Taxonomy Catch All Column" ma:hidden="true" ma:list="{f6d8d5ec-0aef-44e6-8120-6d7641e3a7d4}" ma:internalName="TaxCatchAll" ma:showField="CatchAllData" ma:web="ed034823-af0a-4b83-ae61-3b7941b9bc7e">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f6d8d5ec-0aef-44e6-8120-6d7641e3a7d4}" ma:internalName="TaxCatchAllLabel" ma:readOnly="true" ma:showField="CatchAllDataLabel" ma:web="ed034823-af0a-4b83-ae61-3b7941b9bc7e">
      <xsd:complexType>
        <xsd:complexContent>
          <xsd:extension base="dms:MultiChoiceLookup">
            <xsd:sequence>
              <xsd:element name="Value" type="dms:Lookup" maxOccurs="unbounded" minOccurs="0" nillable="true"/>
            </xsd:sequence>
          </xsd:extension>
        </xsd:complexContent>
      </xsd:complexType>
    </xsd:element>
    <xsd:element name="a1f6838a7bfa4ad9b4ec9f66df13d11a" ma:index="15" nillable="true" ma:taxonomy="true" ma:internalName="a1f6838a7bfa4ad9b4ec9f66df13d11a" ma:taxonomyFieldName="Internal_x0020_Document_x0020_Type" ma:displayName="Internal Document Type" ma:default="" ma:fieldId="{a1f6838a-7bfa-4ad9-b4ec-9f66df13d11a}" ma:sspId="ba1271e2-bfd6-4c08-a6d0-106900157fa1" ma:termSetId="cfe7ca6f-a053-43ea-af6d-d869fd97a5a4" ma:anchorId="00000000-0000-0000-0000-000000000000" ma:open="false" ma:isKeyword="false">
      <xsd:complexType>
        <xsd:sequence>
          <xsd:element ref="pc:Terms" minOccurs="0" maxOccurs="1"/>
        </xsd:sequence>
      </xsd:complexType>
    </xsd:element>
    <xsd:element name="Scanning_x0020_Data" ma:index="17" nillable="true" ma:displayName="Scanning Data" ma:list="{ec928850-e046-4bbc-a97a-852e74530571}" ma:internalName="Scanning_x0020_Data" ma:showField="Title" ma:web="ed034823-af0a-4b83-ae61-3b7941b9bc7e">
      <xsd:simpleType>
        <xsd:restriction base="dms:Lookup"/>
      </xsd:simpleType>
    </xsd:element>
    <xsd:element name="Scanning_x0020_Data_x003a_Date_x0020_of_x0020_Scan" ma:index="18" nillable="true" ma:displayName="Scanning Data:Date of Scan" ma:list="{ec928850-e046-4bbc-a97a-852e74530571}" ma:internalName="Scanning_x0020_Data_x003A_Date_x0020_of_x0020_Scan" ma:readOnly="true" ma:showField="Date_x0020_of_x0020_scan" ma:web="ed034823-af0a-4b83-ae61-3b7941b9bc7e">
      <xsd:simpleType>
        <xsd:restriction base="dms:Lookup"/>
      </xsd:simpleType>
    </xsd:element>
    <xsd:element name="Scanning_x0020_Data_x003a_Physical_x0020_Size_x0020_of_x0020_Original" ma:index="19" nillable="true" ma:displayName="Scanning Data:Physical Size of Original" ma:list="{ec928850-e046-4bbc-a97a-852e74530571}" ma:internalName="Scanning_x0020_Data_x003A_Physical_x0020_Size_x0020_of_x0020_Original" ma:readOnly="true" ma:showField="Physical_x0020_Size_x0020_of_x00" ma:web="ed034823-af0a-4b83-ae61-3b7941b9bc7e">
      <xsd:simpleType>
        <xsd:restriction base="dms:Lookup"/>
      </xsd:simpleType>
    </xsd:element>
    <xsd:element name="Status_x0020_of_x0020_Document" ma:index="20" nillable="true" ma:displayName="Status of Document" ma:default="Retained in HUSP" ma:description="Status of the document" ma:format="Dropdown" ma:internalName="Status_x0020_of_x0020_Document">
      <xsd:simpleType>
        <xsd:restriction base="dms:Choice">
          <xsd:enumeration value="Retained in HUSP"/>
          <xsd:enumeration value="Destructed/Deleted"/>
          <xsd:enumeration value="Missing"/>
          <xsd:enumeration value="Transferred to Third Party"/>
        </xsd:restriction>
      </xsd:simpleType>
    </xsd:element>
    <xsd:element name="Partners_x0020_Involved" ma:index="21" nillable="true" ma:displayName="Partners Involved" ma:description="Partners involved in the documents" ma:list="{f93515be-f7d0-4f13-8e80-2337ed2ffbba}" ma:internalName="Partners_x0020_Involved" ma:showField="Title" ma:web="ed034823-af0a-4b83-ae61-3b7941b9bc7e">
      <xsd:complexType>
        <xsd:complexContent>
          <xsd:extension base="dms:MultiChoiceLookup">
            <xsd:sequence>
              <xsd:element name="Value" type="dms:Lookup" maxOccurs="unbounded" minOccurs="0" nillable="true"/>
            </xsd:sequence>
          </xsd:extension>
        </xsd:complexContent>
      </xsd:complexType>
    </xsd:element>
    <xsd:element name="Matter_x0020__x0023_" ma:index="22" nillable="true" ma:displayName="Matter #" ma:description="Matter ID reference lookup" ma:list="{90325d6c-c200-457b-8434-952c48b90af3}" ma:internalName="Matter_x0020__x0023_" ma:showField="Matter_x0020_Short_x0020_Text_x0" ma:web="ed034823-af0a-4b83-ae61-3b7941b9bc7e">
      <xsd:complexType>
        <xsd:complexContent>
          <xsd:extension base="dms:MultiChoiceLookup">
            <xsd:sequence>
              <xsd:element name="Value" type="dms:Lookup" maxOccurs="unbounded" minOccurs="0" nillable="true"/>
            </xsd:sequence>
          </xsd:extension>
        </xsd:complexContent>
      </xsd:complexType>
    </xsd:element>
    <xsd:element name="HUSP_x0020_Client_x0020_Non-Work_x0020_Document_x0020_Type" ma:index="24" nillable="true" ma:displayName="HUSP Client Non-Work Document Type" ma:description="Type for documents that are related to a client, but are not related to a specific matter." ma:format="Dropdown" ma:internalName="HUSP_x0020_Client_x0020_Non_x002d_Work_x0020_Document_x0020_Type0">
      <xsd:simpleType>
        <xsd:restriction base="dms:Choice">
          <xsd:enumeration value="Compliance szabály miatti irat"/>
          <xsd:enumeration value="Feladattípus folyamatleírása"/>
          <xsd:enumeration value="Kimutatások és igazolások"/>
          <xsd:enumeration value="Mintakérdések és checklist ügyfél felé"/>
          <xsd:enumeration value="Panaszkezelés és értékelés"/>
          <xsd:enumeration value="Ügyfeles szövegsablon"/>
          <xsd:enumeration value="Ügyvédi szerződésünk"/>
        </xsd:restriction>
      </xsd:simpleType>
    </xsd:element>
    <xsd:element name="Project_x0020_or_x0020_System_x0020_ID" ma:index="25" nillable="true" ma:displayName="Project or System ID" ma:description="The project or system to which the document relates to." ma:internalName="Project_x0020_or_x0020_System_x0020_ID">
      <xsd:simpleType>
        <xsd:restriction base="dms:Text">
          <xsd:maxLength value="255"/>
        </xsd:restriction>
      </xsd:simpleType>
    </xsd:element>
    <xsd:element name="Template" ma:index="26" nillable="true" ma:displayName="Template" ma:description="The identifier of the template used of creating the document. (Should be filled out by software)" ma:internalName="Template">
      <xsd:simpleType>
        <xsd:restriction base="dms:Text">
          <xsd:maxLength value="255"/>
        </xsd:restriction>
      </xsd:simpleType>
    </xsd:element>
    <xsd:element name="TaxKeywordTaxHTField" ma:index="28" nillable="true" ma:displayName="TaxKeywordTaxHTField" ma:hidden="true" ma:internalName="TaxKeywordTaxHTField">
      <xsd:simpleType>
        <xsd:restriction base="dms:Note"/>
      </xsd:simpleType>
    </xsd:element>
    <xsd:element name="HUSP_x0020_Work_x0020_Document_x0020_Type" ma:index="62" nillable="true" ma:displayName="HUSP Work Document Type" ma:list="{4107c88e-80a0-4974-bb3e-978383cbb95e}" ma:internalName="HUSP_x0020_Work_x0020_Document_x0020_Type" ma:showField="Title" ma:web="ed034823-af0a-4b83-ae61-3b7941b9bc7e">
      <xsd:complexType>
        <xsd:complexContent>
          <xsd:extension base="dms:MultiChoiceLookup">
            <xsd:sequence>
              <xsd:element name="Value" type="dms:Lookup" maxOccurs="unbounded" minOccurs="0" nillable="true"/>
            </xsd:sequence>
          </xsd:extension>
        </xsd:complexContent>
      </xsd:complexType>
    </xsd:element>
    <xsd:element name="SharedWithUsers" ma:index="6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4" nillable="true" ma:displayName="Shared With Details" ma:internalName="SharedWithDetails" ma:readOnly="true">
      <xsd:simpleType>
        <xsd:restriction base="dms:Note">
          <xsd:maxLength value="255"/>
        </xsd:restriction>
      </xsd:simpleType>
    </xsd:element>
    <xsd:element name="Earliest_x0020_Disposal_x0020_Year" ma:index="72" nillable="true" ma:displayName="Earliest Disposal Year" ma:decimals="0" ma:description="This means the 1st January of the given year when the document may be disposed of" ma:internalName="Earliest_x0020_Disposal_x0020_Year">
      <xsd:simpleType>
        <xsd:restriction base="dms:Number">
          <xsd:maxInclusive value="2500"/>
          <xsd:minInclusive value="2000"/>
        </xsd:restriction>
      </xsd:simpleType>
    </xsd:element>
    <xsd:element name="Preservation_x0020_Classification_x0020_Code" ma:index="73" nillable="true" ma:displayName="Preservation Classification Code Client" ma:default="1" ma:description="Classification code for preservation and disposal purposes / Megőrzési és selejtezési szempontokból kialakított irattári tételszám" ma:format="Dropdown" ma:internalName="Preservation_x0020_Classification_x0020_Code">
      <xsd:simpleType>
        <xsd:restriction base="dms:Choice">
          <xsd:enumeration value="NS"/>
          <xsd:enumeration value="ÖRÖKS"/>
          <xsd:enumeration value="EJ"/>
          <xsd:enumeration value="EJI"/>
          <xsd:enumeration value="LETÉT"/>
          <xsd:enumeration value="PMT"/>
          <xsd:enumeration value="PER5"/>
          <xsd:enumeration value="IÜMB"/>
          <xsd:enumeration value="1"/>
          <xsd:enumeration value="2"/>
          <xsd:enumeration value="3"/>
          <xsd:enumeration value="4"/>
          <xsd:enumeration value="5"/>
          <xsd:enumeration value="6"/>
          <xsd:enumeration value="7"/>
          <xsd:enumeration value="8"/>
          <xsd:enumeration value="9"/>
        </xsd:restriction>
      </xsd:simpleType>
    </xsd:element>
    <xsd:element name="Preservation_x0020_Classification_x0020_Code_x0020_Internal" ma:index="74" nillable="true" ma:displayName="Preservation Classification Code Internal" ma:default="1" ma:description="Classification code for preservation and disposal purposes / Megőrzési és selejtezési szempontokból kialakított irattári tételszám" ma:format="Dropdown" ma:internalName="Preservation_x0020_Classification_x0020_Code_x0020_Internal">
      <xsd:simpleType>
        <xsd:restriction base="dms:Choice">
          <xsd:enumeration value="NS"/>
          <xsd:enumeration value="INY"/>
          <xsd:enumeration value="SZÁMVITELI"/>
          <xsd:enumeration value="MUNKAÜGY"/>
          <xsd:enumeration value="1"/>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ConversationID" ma:index="23" nillable="true" ma:displayName="Email Conversation ID" ma:internalName="EmConversationID" ma:readOnly="false">
      <xsd:simpleType>
        <xsd:restriction base="dms:Note">
          <xsd:maxLength value="255"/>
        </xsd:restriction>
      </xsd:simpleType>
    </xsd:element>
    <xsd:element name="EmID" ma:index="27" nillable="true" ma:displayName="Email ID" ma:internalName="EmID" ma:readOnly="false">
      <xsd:simpleType>
        <xsd:restriction base="dms:Text"/>
      </xsd:simpleType>
    </xsd:element>
    <xsd:element name="EmBCC" ma:index="29" nillable="true" ma:displayName="Email BCC" ma:internalName="EmBCC" ma:readOnly="false">
      <xsd:simpleType>
        <xsd:restriction base="dms:Note"/>
      </xsd:simpleType>
    </xsd:element>
    <xsd:element name="EmBCCSMTPAddress" ma:index="30" nillable="true" ma:displayName="Email BCC SMTP Address" ma:internalName="EmBCCSMTPAddress" ma:readOnly="false">
      <xsd:simpleType>
        <xsd:restriction base="dms:Note"/>
      </xsd:simpleType>
    </xsd:element>
    <xsd:element name="EmBody" ma:index="31" nillable="true" ma:displayName="Email Body" ma:internalName="EmBody" ma:readOnly="false">
      <xsd:simpleType>
        <xsd:restriction base="dms:Note"/>
      </xsd:simpleType>
    </xsd:element>
    <xsd:element name="EmCategory" ma:index="32" nillable="true" ma:displayName="Email Category" ma:internalName="EmCategory" ma:readOnly="false">
      <xsd:simpleType>
        <xsd:restriction base="dms:Text"/>
      </xsd:simpleType>
    </xsd:element>
    <xsd:element name="EmCC" ma:index="33" nillable="true" ma:displayName="Email CC" ma:internalName="EmCC" ma:readOnly="false">
      <xsd:simpleType>
        <xsd:restriction base="dms:Note"/>
      </xsd:simpleType>
    </xsd:element>
    <xsd:element name="EmCCSMTPAddress" ma:index="34" nillable="true" ma:displayName="Email CC SMTP Address" ma:internalName="EmCCSMTPAddress" ma:readOnly="false">
      <xsd:simpleType>
        <xsd:restriction base="dms:Note"/>
      </xsd:simpleType>
    </xsd:element>
    <xsd:element name="EmCompanies" ma:index="35" nillable="true" ma:displayName="Email Companies" ma:internalName="EmCompanies" ma:readOnly="false">
      <xsd:simpleType>
        <xsd:restriction base="dms:Text"/>
      </xsd:simpleType>
    </xsd:element>
    <xsd:element name="EmCon" ma:index="36" nillable="true" ma:displayName="Email Conversation" ma:internalName="EmCon" ma:readOnly="false">
      <xsd:simpleType>
        <xsd:restriction base="dms:Text"/>
      </xsd:simpleType>
    </xsd:element>
    <xsd:element name="EmConversationIndex" ma:index="37" nillable="true" ma:displayName="Email Conversation Index" ma:internalName="EmConversationIndex" ma:readOnly="false">
      <xsd:simpleType>
        <xsd:restriction base="dms:Note">
          <xsd:maxLength value="255"/>
        </xsd:restriction>
      </xsd:simpleType>
    </xsd:element>
    <xsd:element name="EmDate" ma:index="38" nillable="true" ma:displayName="Email Date" ma:format="DateTime" ma:internalName="EmDate" ma:readOnly="false">
      <xsd:simpleType>
        <xsd:restriction base="dms:DateTime"/>
      </xsd:simpleType>
    </xsd:element>
    <xsd:element name="EmDateReceived" ma:index="39" nillable="true" ma:displayName="Email Date Received" ma:format="DateTime" ma:internalName="EmDateReceived" ma:readOnly="false">
      <xsd:simpleType>
        <xsd:restriction base="dms:DateTime"/>
      </xsd:simpleType>
    </xsd:element>
    <xsd:element name="EmDateSent" ma:index="40" nillable="true" ma:displayName="Email Date Sent" ma:format="DateTime" ma:internalName="EmDateSent" ma:readOnly="false">
      <xsd:simpleType>
        <xsd:restriction base="dms:DateTime"/>
      </xsd:simpleType>
    </xsd:element>
    <xsd:element name="EmFrom" ma:index="41" nillable="true" ma:displayName="Email From" ma:internalName="EmFrom" ma:readOnly="false">
      <xsd:simpleType>
        <xsd:restriction base="dms:Text"/>
      </xsd:simpleType>
    </xsd:element>
    <xsd:element name="EmFromName" ma:index="42" nillable="true" ma:displayName="Email From Name" ma:internalName="EmFromName" ma:readOnly="false">
      <xsd:simpleType>
        <xsd:restriction base="dms:Text"/>
      </xsd:simpleType>
    </xsd:element>
    <xsd:element name="EmFromSMTPAddress" ma:index="43" nillable="true" ma:displayName="Email From SMTP Address" ma:internalName="EmFromSMTPAddress" ma:readOnly="false">
      <xsd:simpleType>
        <xsd:restriction base="dms:Text"/>
      </xsd:simpleType>
    </xsd:element>
    <xsd:element name="EmHasAttachments" ma:index="44" nillable="true" ma:displayName="Email Has Attachments" ma:internalName="EmHasAttachments" ma:readOnly="false">
      <xsd:simpleType>
        <xsd:restriction base="dms:Boolean"/>
      </xsd:simpleType>
    </xsd:element>
    <xsd:element name="EmImportance" ma:index="45" nillable="true" ma:displayName="Email Importance" ma:internalName="EmImportance" ma:readOnly="false">
      <xsd:simpleType>
        <xsd:restriction base="dms:Number"/>
      </xsd:simpleType>
    </xsd:element>
    <xsd:element name="EmReceivedByName" ma:index="46" nillable="true" ma:displayName="Email Received By Name" ma:internalName="EmReceivedByName" ma:readOnly="false">
      <xsd:simpleType>
        <xsd:restriction base="dms:Text"/>
      </xsd:simpleType>
    </xsd:element>
    <xsd:element name="EmReceivedOnBehalfOfName" ma:index="47" nillable="true" ma:displayName="Email Received On Behalf Of Name" ma:internalName="EmReceivedOnBehalfOfName" ma:readOnly="false">
      <xsd:simpleType>
        <xsd:restriction base="dms:Text"/>
      </xsd:simpleType>
    </xsd:element>
    <xsd:element name="EmReplyRecipientNames" ma:index="48" nillable="true" ma:displayName="Email Reply Recipient Names" ma:internalName="EmReplyRecipientNames" ma:readOnly="false">
      <xsd:simpleType>
        <xsd:restriction base="dms:Text"/>
      </xsd:simpleType>
    </xsd:element>
    <xsd:element name="EmReplyRecipients" ma:index="49" nillable="true" ma:displayName="Email Reply Recipients" ma:internalName="EmReplyRecipients" ma:readOnly="false">
      <xsd:simpleType>
        <xsd:restriction base="dms:Text"/>
      </xsd:simpleType>
    </xsd:element>
    <xsd:element name="EmRetentionPolicyName" ma:index="50" nillable="true" ma:displayName="Email Retention Policy Name" ma:internalName="EmRetentionPolicyName" ma:readOnly="false">
      <xsd:simpleType>
        <xsd:restriction base="dms:Text"/>
      </xsd:simpleType>
    </xsd:element>
    <xsd:element name="EmSensitivity" ma:index="51" nillable="true" ma:displayName="Email Sensitivity" ma:internalName="EmSensitivity" ma:readOnly="false">
      <xsd:simpleType>
        <xsd:restriction base="dms:Number"/>
      </xsd:simpleType>
    </xsd:element>
    <xsd:element name="EmSentOnBehalfOfName" ma:index="52" nillable="true" ma:displayName="Email Sent On Behalf Of Name" ma:internalName="EmSentOnBehalfOfName" ma:readOnly="false">
      <xsd:simpleType>
        <xsd:restriction base="dms:Text"/>
      </xsd:simpleType>
    </xsd:element>
    <xsd:element name="EmSubject" ma:index="53" nillable="true" ma:displayName="Email Subject" ma:internalName="EmSubject" ma:readOnly="false">
      <xsd:simpleType>
        <xsd:restriction base="dms:Text"/>
      </xsd:simpleType>
    </xsd:element>
    <xsd:element name="EmTo" ma:index="54" nillable="true" ma:displayName="Email To" ma:internalName="EmTo" ma:readOnly="false">
      <xsd:simpleType>
        <xsd:restriction base="dms:Note"/>
      </xsd:simpleType>
    </xsd:element>
    <xsd:element name="EmToAddress" ma:index="55" nillable="true" ma:displayName="Email To Address" ma:internalName="EmToAddress" ma:readOnly="false">
      <xsd:simpleType>
        <xsd:restriction base="dms:Note"/>
      </xsd:simpleType>
    </xsd:element>
    <xsd:element name="EmToSMTPAddress" ma:index="56" nillable="true" ma:displayName="Email To SMTP Address" ma:internalName="EmToSMTPAddress" ma:readOnly="false">
      <xsd:simpleType>
        <xsd:restriction base="dms:Note"/>
      </xsd:simpleType>
    </xsd:element>
    <xsd:element name="EmType" ma:index="57" nillable="true" ma:displayName="Email Type" ma:internalName="EmType" ma:readOnly="false">
      <xsd:simpleType>
        <xsd:restriction base="dms:Text"/>
      </xsd:simpleType>
    </xsd:element>
    <xsd:element name="DocCreatedSaved" ma:index="58" nillable="true" ma:displayName="Document Created Saved" ma:format="DateTime" ma:internalName="DocCreatedSaved" ma:readOnly="false">
      <xsd:simpleType>
        <xsd:restriction base="dms:DateTime"/>
      </xsd:simpleType>
    </xsd:element>
    <xsd:element name="DocModifiedSaved" ma:index="59" nillable="true" ma:displayName="Document Modified Saved" ma:format="DateTime" ma:internalName="DocModifiedSaved" ma:readOnly="false">
      <xsd:simpleType>
        <xsd:restriction base="dms:DateTime"/>
      </xsd:simpleType>
    </xsd:element>
    <xsd:element name="EmAttachCount" ma:index="60" nillable="true" ma:displayName="Email Attachment Count" ma:internalName="EmAttachCount" ma:readOnly="false">
      <xsd:simpleType>
        <xsd:restriction base="dms:Text"/>
      </xsd:simpleType>
    </xsd:element>
    <xsd:element name="EmAttachmentNames" ma:index="61" nillable="true" ma:displayName="Email Attachment Names" ma:internalName="EmAttachmentName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3aa39a-61c1-4fbb-8216-f998999568e7" elementFormDefault="qualified">
    <xsd:import namespace="http://schemas.microsoft.com/office/2006/documentManagement/types"/>
    <xsd:import namespace="http://schemas.microsoft.com/office/infopath/2007/PartnerControls"/>
    <xsd:element name="MediaServiceAutoKeyPoints" ma:index="65" nillable="true" ma:displayName="MediaServiceAutoKeyPoints" ma:hidden="true" ma:internalName="MediaServiceAutoKeyPoints" ma:readOnly="true">
      <xsd:simpleType>
        <xsd:restriction base="dms:Note"/>
      </xsd:simpleType>
    </xsd:element>
    <xsd:element name="MediaServiceKeyPoints" ma:index="66" nillable="true" ma:displayName="KeyPoints" ma:internalName="MediaServiceKeyPoints" ma:readOnly="true">
      <xsd:simpleType>
        <xsd:restriction base="dms:Note">
          <xsd:maxLength value="255"/>
        </xsd:restriction>
      </xsd:simpleType>
    </xsd:element>
    <xsd:element name="lcf76f155ced4ddcb4097134ff3c332f" ma:index="68" nillable="true" ma:taxonomy="true" ma:internalName="lcf76f155ced4ddcb4097134ff3c332f" ma:taxonomyFieldName="MediaServiceImageTags" ma:displayName="Image Tags" ma:readOnly="false" ma:fieldId="{5cf76f15-5ced-4ddc-b409-7134ff3c332f}" ma:taxonomyMulti="true" ma:sspId="ba1271e2-bfd6-4c08-a6d0-106900157fa1" ma:termSetId="09814cd3-568e-fe90-9814-8d621ff8fb84" ma:anchorId="fba54fb3-c3e1-fe81-a776-ca4b69148c4d" ma:open="true" ma:isKeyword="false">
      <xsd:complexType>
        <xsd:sequence>
          <xsd:element ref="pc:Terms" minOccurs="0" maxOccurs="1"/>
        </xsd:sequence>
      </xsd:complexType>
    </xsd:element>
    <xsd:element name="MediaServiceDateTaken" ma:index="69" nillable="true" ma:displayName="MediaServiceDateTaken" ma:hidden="true" ma:indexed="true" ma:internalName="MediaServiceDateTaken" ma:readOnly="true">
      <xsd:simpleType>
        <xsd:restriction base="dms:Text"/>
      </xsd:simpleType>
    </xsd:element>
    <xsd:element name="MediaServiceGenerationTime" ma:index="70" nillable="true" ma:displayName="MediaServiceGenerationTime" ma:hidden="true" ma:internalName="MediaServiceGenerationTime" ma:readOnly="true">
      <xsd:simpleType>
        <xsd:restriction base="dms:Text"/>
      </xsd:simpleType>
    </xsd:element>
    <xsd:element name="MediaServiceEventHashCode" ma:index="71" nillable="true" ma:displayName="MediaServiceEventHashCode" ma:hidden="true" ma:internalName="MediaServiceEventHashCode" ma:readOnly="true">
      <xsd:simpleType>
        <xsd:restriction base="dms:Text"/>
      </xsd:simpleType>
    </xsd:element>
    <xsd:element name="MediaServiceObjectDetectorVersions" ma:index="7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ABBCFB-0D14-46B9-8AB9-F77BA8B3FD01}">
  <ds:schemaRefs>
    <ds:schemaRef ds:uri="http://schemas.microsoft.com/sharepoint/v3/contenttype/forms"/>
  </ds:schemaRefs>
</ds:datastoreItem>
</file>

<file path=customXml/itemProps2.xml><?xml version="1.0" encoding="utf-8"?>
<ds:datastoreItem xmlns:ds="http://schemas.openxmlformats.org/officeDocument/2006/customXml" ds:itemID="{D0993492-003A-4F6B-8FBA-BC593C17E0C4}">
  <ds:schemaRefs>
    <ds:schemaRef ds:uri="http://schemas.microsoft.com/office/infopath/2007/PartnerControls"/>
    <ds:schemaRef ds:uri="ed034823-af0a-4b83-ae61-3b7941b9bc7e"/>
    <ds:schemaRef ds:uri="http://purl.org/dc/terms/"/>
    <ds:schemaRef ds:uri="http://schemas.microsoft.com/office/2006/documentManagement/types"/>
    <ds:schemaRef ds:uri="http://schemas.microsoft.com/sharepoint/v3/fields"/>
    <ds:schemaRef ds:uri="http://schemas.openxmlformats.org/package/2006/metadata/core-properties"/>
    <ds:schemaRef ds:uri="http://purl.org/dc/elements/1.1/"/>
    <ds:schemaRef ds:uri="973aa39a-61c1-4fbb-8216-f998999568e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0B7D229-5A08-41F5-A4AA-74B4AD5C13BC}">
  <ds:schemaRefs>
    <ds:schemaRef ds:uri="http://schemas.microsoft.com/sharepoint/events"/>
  </ds:schemaRefs>
</ds:datastoreItem>
</file>

<file path=customXml/itemProps4.xml><?xml version="1.0" encoding="utf-8"?>
<ds:datastoreItem xmlns:ds="http://schemas.openxmlformats.org/officeDocument/2006/customXml" ds:itemID="{93D9694A-7DFD-4DE8-B4E1-EE02265AF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34823-af0a-4b83-ae61-3b7941b9bc7e"/>
    <ds:schemaRef ds:uri="http://schemas.microsoft.com/sharepoint/v3/fields"/>
    <ds:schemaRef ds:uri="973aa39a-61c1-4fbb-8216-f99899956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775</TotalTime>
  <Words>5381</Words>
  <Application>Microsoft Office PowerPoint</Application>
  <PresentationFormat>Widescreen</PresentationFormat>
  <Paragraphs>516</Paragraphs>
  <Slides>49</Slides>
  <Notes>49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49</vt:i4>
      </vt:variant>
    </vt:vector>
  </HeadingPairs>
  <TitlesOfParts>
    <vt:vector size="60" baseType="lpstr">
      <vt:lpstr>Arial</vt:lpstr>
      <vt:lpstr>Calibri</vt:lpstr>
      <vt:lpstr>Calibri Light</vt:lpstr>
      <vt:lpstr>Raleway ExtraBold</vt:lpstr>
      <vt:lpstr>Segoe UI Emoji</vt:lpstr>
      <vt:lpstr>Symbol</vt:lpstr>
      <vt:lpstr>office theme</vt:lpstr>
      <vt:lpstr>Office Theme</vt:lpstr>
      <vt:lpstr>Office Theme</vt:lpstr>
      <vt:lpstr>empty_slide_Design</vt:lpstr>
      <vt:lpstr>1_Master content</vt:lpstr>
      <vt:lpstr>PowerPoint Presentation</vt:lpstr>
      <vt:lpstr>AI, gépi tanulás és neurális hálók</vt:lpstr>
      <vt:lpstr>PowerPoint Presentation</vt:lpstr>
      <vt:lpstr>PowerPoint Presentation</vt:lpstr>
      <vt:lpstr>PowerPoint Presentation</vt:lpstr>
      <vt:lpstr>PowerPoint Presentation</vt:lpstr>
      <vt:lpstr>PowerPoint Presentation</vt:lpstr>
      <vt:lpstr>Gépi tanulás sajátosságai</vt:lpstr>
      <vt:lpstr>PowerPoint Presentation</vt:lpstr>
      <vt:lpstr>PowerPoint Presentation</vt:lpstr>
      <vt:lpstr>PowerPoint Presentation</vt:lpstr>
      <vt:lpstr>A mesterséges neurális háló és a Neumann-architektúra kapcsolata</vt:lpstr>
      <vt:lpstr>Példa neurális háló tanulási képességére</vt:lpstr>
      <vt:lpstr>PowerPoint Presentation</vt:lpstr>
      <vt:lpstr>NLP: gépi nyelvi/szövegfeldolgozás “natural language processing”</vt:lpstr>
      <vt:lpstr>NLP „korszakai” = milyen technikák voltak fókuszban?</vt:lpstr>
      <vt:lpstr>PowerPoint Presentation</vt:lpstr>
      <vt:lpstr>NLP eszközök / felhasználások</vt:lpstr>
      <vt:lpstr>PowerPoint Presentation</vt:lpstr>
      <vt:lpstr>PowerPoint Presentation</vt:lpstr>
      <vt:lpstr>PowerPoint Presentation</vt:lpstr>
      <vt:lpstr>PowerPoint Presentation</vt:lpstr>
      <vt:lpstr>Jogi alkalmazások főbb csoportjai</vt:lpstr>
      <vt:lpstr>A CCBE/ELF útmutatójának magyar fordítása</vt:lpstr>
      <vt:lpstr>szöveggenerálás / dokumentumgenerálás</vt:lpstr>
      <vt:lpstr>PowerPoint Presentation</vt:lpstr>
      <vt:lpstr>PowerPoint Presentation</vt:lpstr>
      <vt:lpstr>1. példa a GPT-4 jogi szöveggenerálási használatára</vt:lpstr>
      <vt:lpstr>2. példa a GPT-4 jogi szöveggenerálási használatára</vt:lpstr>
      <vt:lpstr>jogi/szövegelemzések (dokumentum-  és bírói gyakorlat)</vt:lpstr>
      <vt:lpstr>PowerPoint Presentation</vt:lpstr>
      <vt:lpstr>beszéd szöveggé alakítása</vt:lpstr>
      <vt:lpstr>Experiences w/ a transcription model</vt:lpstr>
      <vt:lpstr>Jogi “QA” (példa) = Information Retrieval</vt:lpstr>
      <vt:lpstr>Kísérlet: a GPT-4 nyitott könyv kérdés-felelet eredményei Ptk. és Pp.-ből</vt:lpstr>
      <vt:lpstr>Kísérlet folytatás: a GPT-4 nyitott könyv kérdés-felelet eredményei Ptk. és Pp.-ből</vt:lpstr>
      <vt:lpstr>általában a nagy nyelvi modellekről (LLM)</vt:lpstr>
      <vt:lpstr>LLM: nyelvi valószínűségi modell</vt:lpstr>
      <vt:lpstr>PowerPoint Presentation</vt:lpstr>
      <vt:lpstr>Mit várhatunk az LLM-ektől?</vt:lpstr>
      <vt:lpstr>Miért most?</vt:lpstr>
      <vt:lpstr>A nagy nyelvi modellek lehetőségeiről</vt:lpstr>
      <vt:lpstr>Caveat emptor</vt:lpstr>
      <vt:lpstr>Human (jogász) in the loop</vt:lpstr>
      <vt:lpstr>AI eszközökre jogi felhasználású benchmark</vt:lpstr>
      <vt:lpstr>LLM korlátok</vt:lpstr>
      <vt:lpstr>Rövid áttekintés az AI szolgáltatói piacról</vt:lpstr>
      <vt:lpstr>Köszönöm a figyelmet!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Homoki Péter</dc:creator>
  <cp:lastModifiedBy>Péter Homoki</cp:lastModifiedBy>
  <cp:revision>630</cp:revision>
  <cp:lastPrinted>2023-09-13T17:14:14Z</cp:lastPrinted>
  <dcterms:created xsi:type="dcterms:W3CDTF">2023-09-03T13:47:04Z</dcterms:created>
  <dcterms:modified xsi:type="dcterms:W3CDTF">2023-09-14T09:47:04Z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Internal Document Type">
    <vt:lpwstr/>
  </property>
</Properties>
</file>